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sldIdLst>
    <p:sldId id="258" r:id="rId5"/>
    <p:sldId id="260" r:id="rId6"/>
    <p:sldId id="261" r:id="rId7"/>
    <p:sldId id="259" r:id="rId8"/>
    <p:sldId id="418" r:id="rId9"/>
    <p:sldId id="419" r:id="rId10"/>
    <p:sldId id="361" r:id="rId11"/>
    <p:sldId id="420" r:id="rId12"/>
    <p:sldId id="421" r:id="rId13"/>
    <p:sldId id="422" r:id="rId14"/>
    <p:sldId id="423" r:id="rId15"/>
    <p:sldId id="424" r:id="rId16"/>
    <p:sldId id="425" r:id="rId17"/>
    <p:sldId id="426" r:id="rId18"/>
    <p:sldId id="427" r:id="rId19"/>
    <p:sldId id="428" r:id="rId20"/>
    <p:sldId id="429" r:id="rId21"/>
    <p:sldId id="393" r:id="rId22"/>
    <p:sldId id="416" r:id="rId23"/>
    <p:sldId id="417" r:id="rId24"/>
    <p:sldId id="430" r:id="rId25"/>
    <p:sldId id="43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9BECA5-12C0-42EA-B49D-77D0C49A2EB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DAA7ADE-FBF8-46C1-8957-2721EBED444D}">
      <dgm:prSet phldrT="[Texto]"/>
      <dgm:spPr/>
      <dgm:t>
        <a:bodyPr/>
        <a:lstStyle/>
        <a:p>
          <a:r>
            <a:rPr lang="es-ES" dirty="0"/>
            <a:t>Social </a:t>
          </a:r>
          <a:r>
            <a:rPr lang="es-ES" dirty="0" err="1"/>
            <a:t>skills</a:t>
          </a:r>
          <a:endParaRPr lang="es-ES" dirty="0"/>
        </a:p>
      </dgm:t>
    </dgm:pt>
    <dgm:pt modelId="{3D1097CD-C76A-4380-8B85-B56C08A58420}" type="parTrans" cxnId="{CFFC49E2-3BC0-4FCC-B2F4-FEA65D20FD05}">
      <dgm:prSet/>
      <dgm:spPr/>
      <dgm:t>
        <a:bodyPr/>
        <a:lstStyle/>
        <a:p>
          <a:endParaRPr lang="es-ES"/>
        </a:p>
      </dgm:t>
    </dgm:pt>
    <dgm:pt modelId="{AF73E5AD-248B-4FF0-8D7C-DB16445A9B5B}" type="sibTrans" cxnId="{CFFC49E2-3BC0-4FCC-B2F4-FEA65D20FD05}">
      <dgm:prSet/>
      <dgm:spPr/>
      <dgm:t>
        <a:bodyPr/>
        <a:lstStyle/>
        <a:p>
          <a:endParaRPr lang="es-ES"/>
        </a:p>
      </dgm:t>
    </dgm:pt>
    <dgm:pt modelId="{EB223DEE-39BA-4624-8C37-39080BACB3B5}">
      <dgm:prSet phldrT="[Texto]"/>
      <dgm:spPr/>
      <dgm:t>
        <a:bodyPr/>
        <a:lstStyle/>
        <a:p>
          <a:r>
            <a:rPr lang="es-ES" b="1" dirty="0"/>
            <a:t>EMOTIONAL INTELLIGENCE</a:t>
          </a:r>
        </a:p>
      </dgm:t>
    </dgm:pt>
    <dgm:pt modelId="{804486A0-B746-4919-B12B-3B8D619D452C}" type="parTrans" cxnId="{C8F8CE83-24F0-4099-A75A-5755FAC52599}">
      <dgm:prSet/>
      <dgm:spPr/>
      <dgm:t>
        <a:bodyPr/>
        <a:lstStyle/>
        <a:p>
          <a:endParaRPr lang="es-ES"/>
        </a:p>
      </dgm:t>
    </dgm:pt>
    <dgm:pt modelId="{1B6C0D32-8D53-46E8-9CD3-6CC86A2E16B0}" type="sibTrans" cxnId="{C8F8CE83-24F0-4099-A75A-5755FAC52599}">
      <dgm:prSet/>
      <dgm:spPr/>
      <dgm:t>
        <a:bodyPr/>
        <a:lstStyle/>
        <a:p>
          <a:endParaRPr lang="es-ES"/>
        </a:p>
      </dgm:t>
    </dgm:pt>
    <dgm:pt modelId="{97FDCE9D-AA04-4563-8AA4-0D7FD5DF3D35}">
      <dgm:prSet phldrT="[Texto]"/>
      <dgm:spPr/>
      <dgm:t>
        <a:bodyPr/>
        <a:lstStyle/>
        <a:p>
          <a:r>
            <a:rPr lang="es-ES" dirty="0" err="1"/>
            <a:t>Communication</a:t>
          </a:r>
          <a:r>
            <a:rPr lang="es-ES" dirty="0"/>
            <a:t> </a:t>
          </a:r>
          <a:r>
            <a:rPr lang="es-ES" dirty="0" err="1"/>
            <a:t>styles</a:t>
          </a:r>
          <a:endParaRPr lang="es-ES" dirty="0"/>
        </a:p>
      </dgm:t>
    </dgm:pt>
    <dgm:pt modelId="{8FA2F5CF-F090-4A2C-AC06-5EEFF2316516}" type="sibTrans" cxnId="{51C061A8-27B4-436C-97DC-47BC142CFF46}">
      <dgm:prSet/>
      <dgm:spPr/>
      <dgm:t>
        <a:bodyPr/>
        <a:lstStyle/>
        <a:p>
          <a:endParaRPr lang="es-ES"/>
        </a:p>
      </dgm:t>
    </dgm:pt>
    <dgm:pt modelId="{1D894D10-8B2E-43BE-BDBB-07372DC685D8}" type="parTrans" cxnId="{51C061A8-27B4-436C-97DC-47BC142CFF46}">
      <dgm:prSet/>
      <dgm:spPr/>
      <dgm:t>
        <a:bodyPr/>
        <a:lstStyle/>
        <a:p>
          <a:endParaRPr lang="es-ES"/>
        </a:p>
      </dgm:t>
    </dgm:pt>
    <dgm:pt modelId="{95140DA1-862F-481C-9A7F-860AA817F1B2}" type="pres">
      <dgm:prSet presAssocID="{8C9BECA5-12C0-42EA-B49D-77D0C49A2EB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B2FB970-24AC-4470-A3D3-BE273C4BBEC3}" type="pres">
      <dgm:prSet presAssocID="{8C9BECA5-12C0-42EA-B49D-77D0C49A2EBC}" presName="dummyMaxCanvas" presStyleCnt="0">
        <dgm:presLayoutVars/>
      </dgm:prSet>
      <dgm:spPr/>
    </dgm:pt>
    <dgm:pt modelId="{789E2399-2C75-4341-B981-6984C267887F}" type="pres">
      <dgm:prSet presAssocID="{8C9BECA5-12C0-42EA-B49D-77D0C49A2EBC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CBC8DF-EF26-421E-A544-006EABF53B8B}" type="pres">
      <dgm:prSet presAssocID="{8C9BECA5-12C0-42EA-B49D-77D0C49A2EB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02D9BB-F988-41D9-84DD-942546E39501}" type="pres">
      <dgm:prSet presAssocID="{8C9BECA5-12C0-42EA-B49D-77D0C49A2EB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2F3148-A8D6-440F-82B1-B1075D9F852D}" type="pres">
      <dgm:prSet presAssocID="{8C9BECA5-12C0-42EA-B49D-77D0C49A2EB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0926C7-63B6-458C-83E2-1EDF237CF306}" type="pres">
      <dgm:prSet presAssocID="{8C9BECA5-12C0-42EA-B49D-77D0C49A2EB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F5443E-08D6-4C9E-A76B-11AC6CEB5222}" type="pres">
      <dgm:prSet presAssocID="{8C9BECA5-12C0-42EA-B49D-77D0C49A2EB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CAD225-94B6-4639-BF7A-FCC3B95E57A1}" type="pres">
      <dgm:prSet presAssocID="{8C9BECA5-12C0-42EA-B49D-77D0C49A2EB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F37941-C758-4189-83FE-EA4156FE1F2F}" type="pres">
      <dgm:prSet presAssocID="{8C9BECA5-12C0-42EA-B49D-77D0C49A2EB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E06E8AB-4D31-4D41-9F22-1E8856688409}" type="presOf" srcId="{AF73E5AD-248B-4FF0-8D7C-DB16445A9B5B}" destId="{AE2F3148-A8D6-440F-82B1-B1075D9F852D}" srcOrd="0" destOrd="0" presId="urn:microsoft.com/office/officeart/2005/8/layout/vProcess5"/>
    <dgm:cxn modelId="{CFFC49E2-3BC0-4FCC-B2F4-FEA65D20FD05}" srcId="{8C9BECA5-12C0-42EA-B49D-77D0C49A2EBC}" destId="{7DAA7ADE-FBF8-46C1-8957-2721EBED444D}" srcOrd="0" destOrd="0" parTransId="{3D1097CD-C76A-4380-8B85-B56C08A58420}" sibTransId="{AF73E5AD-248B-4FF0-8D7C-DB16445A9B5B}"/>
    <dgm:cxn modelId="{BF0A62AD-8480-4189-A21B-E79EEBC7FAA8}" type="presOf" srcId="{EB223DEE-39BA-4624-8C37-39080BACB3B5}" destId="{8F02D9BB-F988-41D9-84DD-942546E39501}" srcOrd="0" destOrd="0" presId="urn:microsoft.com/office/officeart/2005/8/layout/vProcess5"/>
    <dgm:cxn modelId="{51C061A8-27B4-436C-97DC-47BC142CFF46}" srcId="{8C9BECA5-12C0-42EA-B49D-77D0C49A2EBC}" destId="{97FDCE9D-AA04-4563-8AA4-0D7FD5DF3D35}" srcOrd="1" destOrd="0" parTransId="{1D894D10-8B2E-43BE-BDBB-07372DC685D8}" sibTransId="{8FA2F5CF-F090-4A2C-AC06-5EEFF2316516}"/>
    <dgm:cxn modelId="{C430535E-9601-4054-8325-383335F47D7C}" type="presOf" srcId="{8FA2F5CF-F090-4A2C-AC06-5EEFF2316516}" destId="{C40926C7-63B6-458C-83E2-1EDF237CF306}" srcOrd="0" destOrd="0" presId="urn:microsoft.com/office/officeart/2005/8/layout/vProcess5"/>
    <dgm:cxn modelId="{D87A30DD-E441-4FA4-BCB1-A85C2C32ACBE}" type="presOf" srcId="{97FDCE9D-AA04-4563-8AA4-0D7FD5DF3D35}" destId="{E9CAD225-94B6-4639-BF7A-FCC3B95E57A1}" srcOrd="1" destOrd="0" presId="urn:microsoft.com/office/officeart/2005/8/layout/vProcess5"/>
    <dgm:cxn modelId="{55B35833-C477-4E7D-851A-EB342E602D3D}" type="presOf" srcId="{7DAA7ADE-FBF8-46C1-8957-2721EBED444D}" destId="{789E2399-2C75-4341-B981-6984C267887F}" srcOrd="0" destOrd="0" presId="urn:microsoft.com/office/officeart/2005/8/layout/vProcess5"/>
    <dgm:cxn modelId="{A955DDE4-5AEA-4FCF-ADDB-048013596393}" type="presOf" srcId="{8C9BECA5-12C0-42EA-B49D-77D0C49A2EBC}" destId="{95140DA1-862F-481C-9A7F-860AA817F1B2}" srcOrd="0" destOrd="0" presId="urn:microsoft.com/office/officeart/2005/8/layout/vProcess5"/>
    <dgm:cxn modelId="{448FE8F7-5645-4672-9ABD-20D22661AF41}" type="presOf" srcId="{7DAA7ADE-FBF8-46C1-8957-2721EBED444D}" destId="{9AF5443E-08D6-4C9E-A76B-11AC6CEB5222}" srcOrd="1" destOrd="0" presId="urn:microsoft.com/office/officeart/2005/8/layout/vProcess5"/>
    <dgm:cxn modelId="{C8F8CE83-24F0-4099-A75A-5755FAC52599}" srcId="{8C9BECA5-12C0-42EA-B49D-77D0C49A2EBC}" destId="{EB223DEE-39BA-4624-8C37-39080BACB3B5}" srcOrd="2" destOrd="0" parTransId="{804486A0-B746-4919-B12B-3B8D619D452C}" sibTransId="{1B6C0D32-8D53-46E8-9CD3-6CC86A2E16B0}"/>
    <dgm:cxn modelId="{43748687-5C37-4039-B9AD-2DD0569580D4}" type="presOf" srcId="{97FDCE9D-AA04-4563-8AA4-0D7FD5DF3D35}" destId="{87CBC8DF-EF26-421E-A544-006EABF53B8B}" srcOrd="0" destOrd="0" presId="urn:microsoft.com/office/officeart/2005/8/layout/vProcess5"/>
    <dgm:cxn modelId="{B85BD372-8232-4182-99A9-44CBBDE306CA}" type="presOf" srcId="{EB223DEE-39BA-4624-8C37-39080BACB3B5}" destId="{C4F37941-C758-4189-83FE-EA4156FE1F2F}" srcOrd="1" destOrd="0" presId="urn:microsoft.com/office/officeart/2005/8/layout/vProcess5"/>
    <dgm:cxn modelId="{3F3CC366-E0E1-480D-A6A6-70FD7D846CC7}" type="presParOf" srcId="{95140DA1-862F-481C-9A7F-860AA817F1B2}" destId="{3B2FB970-24AC-4470-A3D3-BE273C4BBEC3}" srcOrd="0" destOrd="0" presId="urn:microsoft.com/office/officeart/2005/8/layout/vProcess5"/>
    <dgm:cxn modelId="{5B2195DA-2FA6-445B-A0EB-52055D04F5DA}" type="presParOf" srcId="{95140DA1-862F-481C-9A7F-860AA817F1B2}" destId="{789E2399-2C75-4341-B981-6984C267887F}" srcOrd="1" destOrd="0" presId="urn:microsoft.com/office/officeart/2005/8/layout/vProcess5"/>
    <dgm:cxn modelId="{695F78FE-F697-4292-B7A0-D142E3370C1E}" type="presParOf" srcId="{95140DA1-862F-481C-9A7F-860AA817F1B2}" destId="{87CBC8DF-EF26-421E-A544-006EABF53B8B}" srcOrd="2" destOrd="0" presId="urn:microsoft.com/office/officeart/2005/8/layout/vProcess5"/>
    <dgm:cxn modelId="{9C149D37-B492-4966-B390-EDA4FF8F1E22}" type="presParOf" srcId="{95140DA1-862F-481C-9A7F-860AA817F1B2}" destId="{8F02D9BB-F988-41D9-84DD-942546E39501}" srcOrd="3" destOrd="0" presId="urn:microsoft.com/office/officeart/2005/8/layout/vProcess5"/>
    <dgm:cxn modelId="{75BBFF56-C6A2-4934-80FB-D3B28A106E99}" type="presParOf" srcId="{95140DA1-862F-481C-9A7F-860AA817F1B2}" destId="{AE2F3148-A8D6-440F-82B1-B1075D9F852D}" srcOrd="4" destOrd="0" presId="urn:microsoft.com/office/officeart/2005/8/layout/vProcess5"/>
    <dgm:cxn modelId="{618AF498-3E8F-49A9-86C1-AB6F51442A97}" type="presParOf" srcId="{95140DA1-862F-481C-9A7F-860AA817F1B2}" destId="{C40926C7-63B6-458C-83E2-1EDF237CF306}" srcOrd="5" destOrd="0" presId="urn:microsoft.com/office/officeart/2005/8/layout/vProcess5"/>
    <dgm:cxn modelId="{F634874F-6810-4556-8AD3-D7645D6BC7AA}" type="presParOf" srcId="{95140DA1-862F-481C-9A7F-860AA817F1B2}" destId="{9AF5443E-08D6-4C9E-A76B-11AC6CEB5222}" srcOrd="6" destOrd="0" presId="urn:microsoft.com/office/officeart/2005/8/layout/vProcess5"/>
    <dgm:cxn modelId="{899C9063-A49C-481E-9312-60DDA1924863}" type="presParOf" srcId="{95140DA1-862F-481C-9A7F-860AA817F1B2}" destId="{E9CAD225-94B6-4639-BF7A-FCC3B95E57A1}" srcOrd="7" destOrd="0" presId="urn:microsoft.com/office/officeart/2005/8/layout/vProcess5"/>
    <dgm:cxn modelId="{8CDA32CB-8C53-407F-9929-26F1F20324FB}" type="presParOf" srcId="{95140DA1-862F-481C-9A7F-860AA817F1B2}" destId="{C4F37941-C758-4189-83FE-EA4156FE1F2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70F14-576B-4224-A6C7-671B84DEE180}" type="datetimeFigureOut">
              <a:rPr lang="es-ES" smtClean="0"/>
              <a:t>01/10/2024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6F9C9-1058-4013-9AF4-18B3054128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0038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5E9247-F892-4ECC-BAE7-BBE7DAE9E9F2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5247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9B1C-DA92-4537-B451-FB4CB7FC6DC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8662-012E-4D67-8607-CE3869BC22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4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9B1C-DA92-4537-B451-FB4CB7FC6DC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8662-012E-4D67-8607-CE3869BC22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37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9B1C-DA92-4537-B451-FB4CB7FC6DC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8662-012E-4D67-8607-CE3869BC22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14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9B1C-DA92-4537-B451-FB4CB7FC6DC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8662-012E-4D67-8607-CE3869BC22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77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9B1C-DA92-4537-B451-FB4CB7FC6DC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8662-012E-4D67-8607-CE3869BC22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34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9B1C-DA92-4537-B451-FB4CB7FC6DC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8662-012E-4D67-8607-CE3869BC22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52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9B1C-DA92-4537-B451-FB4CB7FC6DC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8662-012E-4D67-8607-CE3869BC22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34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9B1C-DA92-4537-B451-FB4CB7FC6DC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8662-012E-4D67-8607-CE3869BC22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5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9B1C-DA92-4537-B451-FB4CB7FC6DC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8662-012E-4D67-8607-CE3869BC22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67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9B1C-DA92-4537-B451-FB4CB7FC6DC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8662-012E-4D67-8607-CE3869BC22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67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9B1C-DA92-4537-B451-FB4CB7FC6DC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8662-012E-4D67-8607-CE3869BC22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08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C9B1C-DA92-4537-B451-FB4CB7FC6DC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98662-012E-4D67-8607-CE3869BC22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2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youtu.be/ouXhi_CfBVg?si=H9nDbI-AeFqzmWaW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s://casel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s://www.readingrockets.org/topics/childrens-books/articles/standing-bullying-childrens-books-build-social-and-emotional-skills" TargetMode="External"/><Relationship Id="rId4" Type="http://schemas.openxmlformats.org/officeDocument/2006/relationships/hyperlink" Target="https://www.6seconds.org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png"/><Relationship Id="rId7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diagramDrawing" Target="../diagrams/drawing1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60" y="107908"/>
            <a:ext cx="1497724" cy="151455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0" y="4835495"/>
            <a:ext cx="921774" cy="184907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829" y="4776952"/>
            <a:ext cx="1050521" cy="208104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74" y="107908"/>
            <a:ext cx="3579925" cy="987795"/>
          </a:xfrm>
          <a:prstGeom prst="rect">
            <a:avLst/>
          </a:prstGeom>
        </p:spPr>
      </p:pic>
      <p:pic>
        <p:nvPicPr>
          <p:cNvPr id="7" name="Picture 4" descr="Vista previa de imag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449" y="6414005"/>
            <a:ext cx="5000625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6C579AE2-FDDE-4325-87D7-2305683F3631}"/>
              </a:ext>
            </a:extLst>
          </p:cNvPr>
          <p:cNvSpPr/>
          <p:nvPr/>
        </p:nvSpPr>
        <p:spPr>
          <a:xfrm>
            <a:off x="1377092" y="2703518"/>
            <a:ext cx="9430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EMOTIONAL INTELLIGENCE</a:t>
            </a:r>
            <a:endParaRPr lang="es-E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495B8D99-755F-45D6-80EE-A05E42B59152}"/>
              </a:ext>
            </a:extLst>
          </p:cNvPr>
          <p:cNvSpPr txBox="1"/>
          <p:nvPr/>
        </p:nvSpPr>
        <p:spPr>
          <a:xfrm>
            <a:off x="1531087" y="3944679"/>
            <a:ext cx="91227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b="1" dirty="0">
                <a:solidFill>
                  <a:srgbClr val="333333"/>
                </a:solidFill>
              </a:rPr>
              <a:t>María Pilar García de la Torre</a:t>
            </a:r>
          </a:p>
          <a:p>
            <a:pPr algn="ctr" fontAlgn="base"/>
            <a:r>
              <a:rPr lang="en-US" i="1" dirty="0">
                <a:solidFill>
                  <a:srgbClr val="333333"/>
                </a:solidFill>
              </a:rPr>
              <a:t>PhD, Senior Lecturer</a:t>
            </a:r>
            <a:endParaRPr lang="en-US" dirty="0">
              <a:solidFill>
                <a:srgbClr val="666666"/>
              </a:solidFill>
            </a:endParaRPr>
          </a:p>
          <a:p>
            <a:pPr algn="ctr" fontAlgn="base"/>
            <a:r>
              <a:rPr lang="en-US" dirty="0">
                <a:solidFill>
                  <a:srgbClr val="666666"/>
                </a:solidFill>
              </a:rPr>
              <a:t>Psychology Department</a:t>
            </a:r>
          </a:p>
          <a:p>
            <a:pPr algn="ctr" fontAlgn="base"/>
            <a:r>
              <a:rPr lang="en-US" dirty="0">
                <a:solidFill>
                  <a:srgbClr val="666666"/>
                </a:solidFill>
              </a:rPr>
              <a:t>Faculty of Sciences Education</a:t>
            </a:r>
          </a:p>
          <a:p>
            <a:pPr algn="ctr" fontAlgn="base"/>
            <a:r>
              <a:rPr lang="en-US" dirty="0">
                <a:solidFill>
                  <a:srgbClr val="666666"/>
                </a:solidFill>
              </a:rPr>
              <a:t>University of A </a:t>
            </a:r>
            <a:r>
              <a:rPr lang="en-US" dirty="0" err="1">
                <a:solidFill>
                  <a:srgbClr val="666666"/>
                </a:solidFill>
              </a:rPr>
              <a:t>Coruña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3606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609600"/>
            <a:ext cx="7772400" cy="863600"/>
          </a:xfrm>
          <a:noFill/>
        </p:spPr>
        <p:txBody>
          <a:bodyPr vert="horz" lIns="91440" tIns="45720" rIns="91440" bIns="91440" rtlCol="0" anchor="b">
            <a:normAutofit/>
          </a:bodyPr>
          <a:lstStyle/>
          <a:p>
            <a:pPr algn="ctr" eaLnBrk="1" hangingPunct="1"/>
            <a:r>
              <a:rPr lang="es-ES" sz="3600" b="1" i="1" dirty="0" err="1">
                <a:solidFill>
                  <a:schemeClr val="tx2">
                    <a:lumMod val="75000"/>
                  </a:schemeClr>
                </a:solidFill>
              </a:rPr>
              <a:t>Pupillary</a:t>
            </a:r>
            <a:r>
              <a:rPr lang="es-ES" sz="36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3600" b="1" i="1" dirty="0" err="1">
                <a:solidFill>
                  <a:schemeClr val="tx2">
                    <a:lumMod val="75000"/>
                  </a:schemeClr>
                </a:solidFill>
              </a:rPr>
              <a:t>dilatation</a:t>
            </a:r>
            <a:endParaRPr lang="es-ES" sz="3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25626" y="3213101"/>
            <a:ext cx="8842375" cy="28368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S" sz="2400" dirty="0"/>
              <a:t> </a:t>
            </a:r>
            <a:r>
              <a:rPr lang="es-ES" sz="2400" i="1" dirty="0" err="1">
                <a:solidFill>
                  <a:schemeClr val="folHlink"/>
                </a:solidFill>
              </a:rPr>
              <a:t>The</a:t>
            </a:r>
            <a:r>
              <a:rPr lang="es-ES" sz="2400" i="1" dirty="0">
                <a:solidFill>
                  <a:schemeClr val="folHlink"/>
                </a:solidFill>
              </a:rPr>
              <a:t> </a:t>
            </a:r>
            <a:r>
              <a:rPr lang="es-ES" sz="2400" i="1" dirty="0" err="1">
                <a:solidFill>
                  <a:schemeClr val="folHlink"/>
                </a:solidFill>
              </a:rPr>
              <a:t>pupils</a:t>
            </a:r>
            <a:r>
              <a:rPr lang="es-ES" sz="2400" i="1" dirty="0">
                <a:solidFill>
                  <a:schemeClr val="folHlink"/>
                </a:solidFill>
              </a:rPr>
              <a:t> </a:t>
            </a:r>
            <a:r>
              <a:rPr lang="es-ES" sz="2400" i="1" dirty="0" err="1">
                <a:solidFill>
                  <a:schemeClr val="folHlink"/>
                </a:solidFill>
              </a:rPr>
              <a:t>constrict</a:t>
            </a:r>
            <a:r>
              <a:rPr lang="es-ES" sz="2400" i="1" dirty="0">
                <a:solidFill>
                  <a:schemeClr val="folHlink"/>
                </a:solidFill>
              </a:rPr>
              <a:t> </a:t>
            </a:r>
            <a:r>
              <a:rPr lang="es-ES" sz="2400" i="1" dirty="0" err="1">
                <a:solidFill>
                  <a:schemeClr val="folHlink"/>
                </a:solidFill>
              </a:rPr>
              <a:t>or</a:t>
            </a:r>
            <a:r>
              <a:rPr lang="es-ES" sz="2400" i="1" dirty="0">
                <a:solidFill>
                  <a:schemeClr val="folHlink"/>
                </a:solidFill>
              </a:rPr>
              <a:t> dilate </a:t>
            </a:r>
            <a:r>
              <a:rPr lang="es-ES" sz="2400" i="1" dirty="0" err="1">
                <a:solidFill>
                  <a:schemeClr val="folHlink"/>
                </a:solidFill>
              </a:rPr>
              <a:t>according</a:t>
            </a:r>
            <a:r>
              <a:rPr lang="es-ES" sz="2400" i="1" dirty="0">
                <a:solidFill>
                  <a:schemeClr val="folHlink"/>
                </a:solidFill>
              </a:rPr>
              <a:t> </a:t>
            </a:r>
            <a:r>
              <a:rPr lang="es-ES" sz="2400" i="1" dirty="0" err="1">
                <a:solidFill>
                  <a:schemeClr val="folHlink"/>
                </a:solidFill>
              </a:rPr>
              <a:t>to</a:t>
            </a:r>
            <a:r>
              <a:rPr lang="es-ES" sz="2400" i="1" dirty="0">
                <a:solidFill>
                  <a:schemeClr val="folHlink"/>
                </a:solidFill>
              </a:rPr>
              <a:t> </a:t>
            </a:r>
            <a:r>
              <a:rPr lang="es-ES" sz="2400" i="1" dirty="0" err="1">
                <a:solidFill>
                  <a:schemeClr val="folHlink"/>
                </a:solidFill>
              </a:rPr>
              <a:t>the</a:t>
            </a:r>
            <a:r>
              <a:rPr lang="es-ES" sz="2400" i="1" dirty="0">
                <a:solidFill>
                  <a:schemeClr val="folHlink"/>
                </a:solidFill>
              </a:rPr>
              <a:t> light </a:t>
            </a:r>
            <a:r>
              <a:rPr lang="es-ES" sz="2400" i="1" dirty="0" err="1">
                <a:solidFill>
                  <a:schemeClr val="folHlink"/>
                </a:solidFill>
              </a:rPr>
              <a:t>that</a:t>
            </a:r>
            <a:r>
              <a:rPr lang="es-ES" sz="2400" i="1" dirty="0">
                <a:solidFill>
                  <a:schemeClr val="folHlink"/>
                </a:solidFill>
              </a:rPr>
              <a:t> hits </a:t>
            </a:r>
            <a:r>
              <a:rPr lang="es-ES" sz="2400" i="1" dirty="0" err="1">
                <a:solidFill>
                  <a:schemeClr val="folHlink"/>
                </a:solidFill>
              </a:rPr>
              <a:t>them</a:t>
            </a:r>
            <a:r>
              <a:rPr lang="es-ES" dirty="0"/>
              <a:t>.</a:t>
            </a:r>
            <a:endParaRPr lang="es-ES" sz="2400" dirty="0"/>
          </a:p>
          <a:p>
            <a:pPr marL="273050" indent="-273050"/>
            <a:r>
              <a:rPr lang="es-ES" sz="2400" i="1" dirty="0" err="1">
                <a:solidFill>
                  <a:schemeClr val="folHlink"/>
                </a:solidFill>
              </a:rPr>
              <a:t>They</a:t>
            </a:r>
            <a:r>
              <a:rPr lang="es-ES" sz="2400" i="1" dirty="0">
                <a:solidFill>
                  <a:schemeClr val="folHlink"/>
                </a:solidFill>
              </a:rPr>
              <a:t> are </a:t>
            </a:r>
            <a:r>
              <a:rPr lang="es-ES" sz="2400" i="1" dirty="0" err="1">
                <a:solidFill>
                  <a:schemeClr val="folHlink"/>
                </a:solidFill>
              </a:rPr>
              <a:t>affected</a:t>
            </a:r>
            <a:r>
              <a:rPr lang="es-ES" sz="2400" i="1" dirty="0">
                <a:solidFill>
                  <a:schemeClr val="folHlink"/>
                </a:solidFill>
              </a:rPr>
              <a:t> </a:t>
            </a:r>
            <a:r>
              <a:rPr lang="es-ES" sz="2400" i="1" dirty="0" err="1">
                <a:solidFill>
                  <a:schemeClr val="folHlink"/>
                </a:solidFill>
              </a:rPr>
              <a:t>by</a:t>
            </a:r>
            <a:r>
              <a:rPr lang="es-ES" sz="2400" i="1" dirty="0">
                <a:solidFill>
                  <a:schemeClr val="folHlink"/>
                </a:solidFill>
              </a:rPr>
              <a:t> </a:t>
            </a:r>
            <a:r>
              <a:rPr lang="es-ES" sz="2400" i="1" dirty="0" err="1">
                <a:solidFill>
                  <a:schemeClr val="folHlink"/>
                </a:solidFill>
              </a:rPr>
              <a:t>emotional</a:t>
            </a:r>
            <a:r>
              <a:rPr lang="es-ES" sz="2400" i="1" dirty="0">
                <a:solidFill>
                  <a:schemeClr val="folHlink"/>
                </a:solidFill>
              </a:rPr>
              <a:t> </a:t>
            </a:r>
            <a:r>
              <a:rPr lang="es-ES" sz="2400" i="1" dirty="0" err="1">
                <a:solidFill>
                  <a:schemeClr val="folHlink"/>
                </a:solidFill>
              </a:rPr>
              <a:t>changes</a:t>
            </a:r>
            <a:r>
              <a:rPr lang="es-ES" sz="2400" i="1" dirty="0">
                <a:solidFill>
                  <a:schemeClr val="folHlink"/>
                </a:solidFill>
              </a:rPr>
              <a:t> and </a:t>
            </a:r>
            <a:r>
              <a:rPr lang="es-ES" sz="2400" i="1" dirty="0" err="1">
                <a:solidFill>
                  <a:schemeClr val="folHlink"/>
                </a:solidFill>
              </a:rPr>
              <a:t>concentration</a:t>
            </a:r>
            <a:r>
              <a:rPr lang="es-ES" sz="2400" i="1" dirty="0">
                <a:solidFill>
                  <a:schemeClr val="folHlink"/>
                </a:solidFill>
              </a:rPr>
              <a:t>.</a:t>
            </a:r>
            <a:endParaRPr lang="es-ES" sz="1800" i="1" dirty="0">
              <a:solidFill>
                <a:schemeClr val="folHlink"/>
              </a:solidFill>
            </a:endParaRPr>
          </a:p>
          <a:p>
            <a:pPr marL="273050" indent="-273050"/>
            <a:r>
              <a:rPr lang="es-ES" sz="2400" i="1" dirty="0" err="1">
                <a:solidFill>
                  <a:schemeClr val="folHlink"/>
                </a:solidFill>
              </a:rPr>
              <a:t>They</a:t>
            </a:r>
            <a:r>
              <a:rPr lang="es-ES" sz="2400" i="1" dirty="0">
                <a:solidFill>
                  <a:schemeClr val="folHlink"/>
                </a:solidFill>
              </a:rPr>
              <a:t> dilate </a:t>
            </a:r>
            <a:r>
              <a:rPr lang="es-ES" sz="2400" i="1" dirty="0" err="1">
                <a:solidFill>
                  <a:schemeClr val="folHlink"/>
                </a:solidFill>
              </a:rPr>
              <a:t>when</a:t>
            </a:r>
            <a:r>
              <a:rPr lang="es-ES" sz="2400" i="1" dirty="0">
                <a:solidFill>
                  <a:schemeClr val="folHlink"/>
                </a:solidFill>
              </a:rPr>
              <a:t> </a:t>
            </a:r>
            <a:r>
              <a:rPr lang="es-ES" sz="2400" i="1" dirty="0" err="1">
                <a:solidFill>
                  <a:schemeClr val="folHlink"/>
                </a:solidFill>
              </a:rPr>
              <a:t>we</a:t>
            </a:r>
            <a:r>
              <a:rPr lang="es-ES" sz="2400" i="1" dirty="0">
                <a:solidFill>
                  <a:schemeClr val="folHlink"/>
                </a:solidFill>
              </a:rPr>
              <a:t> </a:t>
            </a:r>
            <a:r>
              <a:rPr lang="es-ES" sz="2400" i="1" dirty="0" err="1">
                <a:solidFill>
                  <a:schemeClr val="folHlink"/>
                </a:solidFill>
              </a:rPr>
              <a:t>see</a:t>
            </a:r>
            <a:r>
              <a:rPr lang="es-ES" sz="2400" i="1" dirty="0">
                <a:solidFill>
                  <a:schemeClr val="folHlink"/>
                </a:solidFill>
              </a:rPr>
              <a:t> </a:t>
            </a:r>
            <a:r>
              <a:rPr lang="es-ES" sz="2400" i="1" dirty="0" err="1">
                <a:solidFill>
                  <a:schemeClr val="folHlink"/>
                </a:solidFill>
              </a:rPr>
              <a:t>something</a:t>
            </a:r>
            <a:r>
              <a:rPr lang="es-ES" sz="2400" i="1" dirty="0">
                <a:solidFill>
                  <a:schemeClr val="folHlink"/>
                </a:solidFill>
              </a:rPr>
              <a:t> </a:t>
            </a:r>
            <a:r>
              <a:rPr lang="es-ES" sz="2400" i="1" dirty="0" err="1">
                <a:solidFill>
                  <a:schemeClr val="folHlink"/>
                </a:solidFill>
              </a:rPr>
              <a:t>of</a:t>
            </a:r>
            <a:r>
              <a:rPr lang="es-ES" sz="2400" i="1" dirty="0">
                <a:solidFill>
                  <a:schemeClr val="folHlink"/>
                </a:solidFill>
              </a:rPr>
              <a:t> </a:t>
            </a:r>
            <a:r>
              <a:rPr lang="es-ES" sz="2400" i="1" dirty="0" err="1">
                <a:solidFill>
                  <a:schemeClr val="folHlink"/>
                </a:solidFill>
              </a:rPr>
              <a:t>interest</a:t>
            </a:r>
            <a:r>
              <a:rPr lang="es-ES" sz="2400" i="1" dirty="0">
                <a:solidFill>
                  <a:schemeClr val="folHlink"/>
                </a:solidFill>
              </a:rPr>
              <a:t> </a:t>
            </a:r>
            <a:r>
              <a:rPr lang="es-ES" sz="2400" i="1" dirty="0" err="1">
                <a:solidFill>
                  <a:schemeClr val="folHlink"/>
                </a:solidFill>
              </a:rPr>
              <a:t>to</a:t>
            </a:r>
            <a:r>
              <a:rPr lang="es-ES" sz="2400" i="1" dirty="0">
                <a:solidFill>
                  <a:schemeClr val="folHlink"/>
                </a:solidFill>
              </a:rPr>
              <a:t> </a:t>
            </a:r>
            <a:r>
              <a:rPr lang="es-ES" sz="2400" i="1" dirty="0" err="1">
                <a:solidFill>
                  <a:schemeClr val="folHlink"/>
                </a:solidFill>
              </a:rPr>
              <a:t>us</a:t>
            </a:r>
            <a:r>
              <a:rPr lang="es-ES" sz="2400" i="1" dirty="0">
                <a:solidFill>
                  <a:schemeClr val="folHlink"/>
                </a:solidFill>
              </a:rPr>
              <a:t>.</a:t>
            </a:r>
            <a:r>
              <a:rPr lang="es-ES" dirty="0"/>
              <a:t> </a:t>
            </a:r>
          </a:p>
        </p:txBody>
      </p:sp>
      <p:pic>
        <p:nvPicPr>
          <p:cNvPr id="64515" name="Picture 5" descr="ANd9GcRBKjxS3qiNI8Ovm_wOguJDOp3y2F78oDlqnHpeNWFm1WxdVD9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2150" y="1493748"/>
            <a:ext cx="5005388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B6016F8-35C6-4ECF-B36B-CB3E5CD44F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60" y="56538"/>
            <a:ext cx="1350122" cy="136529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3A2E3AD0-248B-4A8B-A76E-334666557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9903" y="56539"/>
            <a:ext cx="3286029" cy="90838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583A97DF-6D14-45CA-926B-BDB16EB5CE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0" y="4835495"/>
            <a:ext cx="921774" cy="1849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90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1524000" y="1268414"/>
          <a:ext cx="9144000" cy="511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Gráfico" r:id="rId3" imgW="5895975" imgH="2486025" progId="Excel.Sheet.8">
                  <p:embed/>
                </p:oleObj>
              </mc:Choice>
              <mc:Fallback>
                <p:oleObj name="Gráfico" r:id="rId3" imgW="5895975" imgH="2486025" progId="Excel.Sheet.8">
                  <p:embed/>
                  <p:pic>
                    <p:nvPicPr>
                      <p:cNvPr id="2869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68414"/>
                        <a:ext cx="9144000" cy="5113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2351088" y="4941888"/>
            <a:ext cx="431800" cy="265112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Perpetua" pitchFamily="18" charset="0"/>
            </a:endParaRP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3719513" y="4581526"/>
            <a:ext cx="431800" cy="625475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Perpetua" pitchFamily="18" charset="0"/>
            </a:endParaRP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 flipV="1">
            <a:off x="7969250" y="5229225"/>
            <a:ext cx="431800" cy="598488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Perpetua" pitchFamily="18" charset="0"/>
            </a:endParaRP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6600825" y="3141664"/>
            <a:ext cx="431800" cy="2065337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Perpetua" pitchFamily="18" charset="0"/>
            </a:endParaRP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5159375" y="4508500"/>
            <a:ext cx="431800" cy="6985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Perpetua" pitchFamily="18" charset="0"/>
            </a:endParaRPr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2459038" y="5473701"/>
            <a:ext cx="133191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 err="1">
                <a:latin typeface="Perpetua" pitchFamily="18" charset="0"/>
              </a:rPr>
              <a:t>Boy</a:t>
            </a:r>
            <a:endParaRPr lang="es-ES" dirty="0">
              <a:latin typeface="Perpetua" pitchFamily="18" charset="0"/>
            </a:endParaRPr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7824789" y="5876925"/>
            <a:ext cx="158432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 err="1">
                <a:latin typeface="Perpetua" pitchFamily="18" charset="0"/>
              </a:rPr>
              <a:t>Landscape</a:t>
            </a:r>
            <a:endParaRPr lang="es-ES" dirty="0">
              <a:latin typeface="Perpetua" pitchFamily="18" charset="0"/>
            </a:endParaRPr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5016501" y="5516563"/>
            <a:ext cx="158432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 err="1">
                <a:latin typeface="Perpetua" pitchFamily="18" charset="0"/>
              </a:rPr>
              <a:t>Naked</a:t>
            </a:r>
            <a:r>
              <a:rPr lang="es-ES" dirty="0">
                <a:latin typeface="Perpetua" pitchFamily="18" charset="0"/>
              </a:rPr>
              <a:t> </a:t>
            </a:r>
            <a:r>
              <a:rPr lang="es-ES" dirty="0" err="1">
                <a:latin typeface="Perpetua" pitchFamily="18" charset="0"/>
              </a:rPr>
              <a:t>man</a:t>
            </a:r>
            <a:endParaRPr lang="es-ES" dirty="0">
              <a:latin typeface="Perpetua" pitchFamily="18" charset="0"/>
            </a:endParaRPr>
          </a:p>
        </p:txBody>
      </p:sp>
      <p:sp>
        <p:nvSpPr>
          <p:cNvPr id="28701" name="Text Box 29"/>
          <p:cNvSpPr txBox="1">
            <a:spLocks noChangeArrowheads="1"/>
          </p:cNvSpPr>
          <p:nvPr/>
        </p:nvSpPr>
        <p:spPr bwMode="auto">
          <a:xfrm>
            <a:off x="3719513" y="5516563"/>
            <a:ext cx="1295401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 err="1">
                <a:latin typeface="Perpetua" pitchFamily="18" charset="0"/>
              </a:rPr>
              <a:t>Boy</a:t>
            </a:r>
            <a:r>
              <a:rPr lang="es-ES" dirty="0">
                <a:latin typeface="Perpetua" pitchFamily="18" charset="0"/>
              </a:rPr>
              <a:t> and </a:t>
            </a:r>
            <a:r>
              <a:rPr lang="es-ES" dirty="0" err="1">
                <a:latin typeface="Perpetua" pitchFamily="18" charset="0"/>
              </a:rPr>
              <a:t>mother</a:t>
            </a:r>
            <a:endParaRPr lang="es-ES" dirty="0">
              <a:latin typeface="Perpetua" pitchFamily="18" charset="0"/>
            </a:endParaRPr>
          </a:p>
        </p:txBody>
      </p:sp>
      <p:sp>
        <p:nvSpPr>
          <p:cNvPr id="28702" name="Text Box 30"/>
          <p:cNvSpPr txBox="1">
            <a:spLocks noChangeArrowheads="1"/>
          </p:cNvSpPr>
          <p:nvPr/>
        </p:nvSpPr>
        <p:spPr bwMode="auto">
          <a:xfrm>
            <a:off x="6383339" y="5516563"/>
            <a:ext cx="158432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>
                <a:latin typeface="Perpetua" pitchFamily="18" charset="0"/>
              </a:rPr>
              <a:t> </a:t>
            </a:r>
            <a:r>
              <a:rPr lang="es-ES" dirty="0" err="1">
                <a:latin typeface="Perpetua" pitchFamily="18" charset="0"/>
              </a:rPr>
              <a:t>Naked</a:t>
            </a:r>
            <a:r>
              <a:rPr lang="es-ES" dirty="0">
                <a:latin typeface="Perpetua" pitchFamily="18" charset="0"/>
              </a:rPr>
              <a:t> </a:t>
            </a:r>
            <a:r>
              <a:rPr lang="es-ES" dirty="0" err="1">
                <a:latin typeface="Perpetua" pitchFamily="18" charset="0"/>
              </a:rPr>
              <a:t>woman</a:t>
            </a:r>
            <a:endParaRPr lang="es-ES" dirty="0">
              <a:latin typeface="Perpetua" pitchFamily="18" charset="0"/>
            </a:endParaRPr>
          </a:p>
        </p:txBody>
      </p:sp>
      <p:sp>
        <p:nvSpPr>
          <p:cNvPr id="28703" name="Rectangle 31"/>
          <p:cNvSpPr>
            <a:spLocks noChangeArrowheads="1"/>
          </p:cNvSpPr>
          <p:nvPr/>
        </p:nvSpPr>
        <p:spPr bwMode="auto">
          <a:xfrm>
            <a:off x="2927350" y="3357564"/>
            <a:ext cx="431800" cy="1849437"/>
          </a:xfrm>
          <a:prstGeom prst="rect">
            <a:avLst/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Perpetua" pitchFamily="18" charset="0"/>
            </a:endParaRPr>
          </a:p>
        </p:txBody>
      </p:sp>
      <p:sp>
        <p:nvSpPr>
          <p:cNvPr id="28704" name="Rectangle 32"/>
          <p:cNvSpPr>
            <a:spLocks noChangeArrowheads="1"/>
          </p:cNvSpPr>
          <p:nvPr/>
        </p:nvSpPr>
        <p:spPr bwMode="auto">
          <a:xfrm>
            <a:off x="4368800" y="2205038"/>
            <a:ext cx="431800" cy="3001962"/>
          </a:xfrm>
          <a:prstGeom prst="rect">
            <a:avLst/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Perpetua" pitchFamily="18" charset="0"/>
            </a:endParaRPr>
          </a:p>
        </p:txBody>
      </p:sp>
      <p:sp>
        <p:nvSpPr>
          <p:cNvPr id="28705" name="Rectangle 33"/>
          <p:cNvSpPr>
            <a:spLocks noChangeArrowheads="1"/>
          </p:cNvSpPr>
          <p:nvPr/>
        </p:nvSpPr>
        <p:spPr bwMode="auto">
          <a:xfrm>
            <a:off x="5808663" y="2781300"/>
            <a:ext cx="431800" cy="2425700"/>
          </a:xfrm>
          <a:prstGeom prst="rect">
            <a:avLst/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Perpetua" pitchFamily="18" charset="0"/>
            </a:endParaRPr>
          </a:p>
        </p:txBody>
      </p:sp>
      <p:sp>
        <p:nvSpPr>
          <p:cNvPr id="28706" name="Rectangle 34"/>
          <p:cNvSpPr>
            <a:spLocks noChangeArrowheads="1"/>
          </p:cNvSpPr>
          <p:nvPr/>
        </p:nvSpPr>
        <p:spPr bwMode="auto">
          <a:xfrm>
            <a:off x="7175500" y="4581526"/>
            <a:ext cx="431800" cy="625475"/>
          </a:xfrm>
          <a:prstGeom prst="rect">
            <a:avLst/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Perpetua" pitchFamily="18" charset="0"/>
            </a:endParaRPr>
          </a:p>
        </p:txBody>
      </p:sp>
      <p:sp>
        <p:nvSpPr>
          <p:cNvPr id="28707" name="Rectangle 35"/>
          <p:cNvSpPr>
            <a:spLocks noChangeArrowheads="1"/>
          </p:cNvSpPr>
          <p:nvPr/>
        </p:nvSpPr>
        <p:spPr bwMode="auto">
          <a:xfrm>
            <a:off x="8616950" y="5013326"/>
            <a:ext cx="431800" cy="193675"/>
          </a:xfrm>
          <a:prstGeom prst="rect">
            <a:avLst/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Perpet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8690" grpId="0"/>
      <p:bldP spid="28692" grpId="0" animBg="1"/>
      <p:bldP spid="28693" grpId="0" animBg="1"/>
      <p:bldP spid="28694" grpId="0" animBg="1"/>
      <p:bldP spid="28695" grpId="0" animBg="1"/>
      <p:bldP spid="28696" grpId="0" animBg="1"/>
      <p:bldP spid="28697" grpId="0"/>
      <p:bldP spid="28698" grpId="0"/>
      <p:bldP spid="28700" grpId="0"/>
      <p:bldP spid="28701" grpId="0"/>
      <p:bldP spid="28702" grpId="0"/>
      <p:bldP spid="28703" grpId="0" animBg="1"/>
      <p:bldP spid="28704" grpId="0" animBg="1"/>
      <p:bldP spid="28705" grpId="0" animBg="1"/>
      <p:bldP spid="28706" grpId="0" animBg="1"/>
      <p:bldP spid="2870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62384"/>
            <a:ext cx="10515600" cy="13255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US" altLang="en-US" sz="3800" b="1" dirty="0">
                <a:solidFill>
                  <a:schemeClr val="tx2">
                    <a:lumMod val="75000"/>
                  </a:schemeClr>
                </a:solidFill>
              </a:rPr>
              <a:t>Face expressions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3703638" y="2070100"/>
            <a:ext cx="6964362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es-ES_tradnl" altLang="en-GB" b="1">
                <a:latin typeface="Arial" charset="0"/>
              </a:rPr>
              <a:t> </a:t>
            </a:r>
            <a:endParaRPr lang="en-US" altLang="en-US" sz="2800" b="1">
              <a:latin typeface="Arial" charset="0"/>
            </a:endParaRPr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7412038" y="2622550"/>
            <a:ext cx="307816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0000"/>
            </a:pPr>
            <a:endParaRPr lang="en-US" altLang="en-US" sz="3200">
              <a:latin typeface="Arial" charset="0"/>
            </a:endParaRPr>
          </a:p>
        </p:txBody>
      </p:sp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3660775" y="3062288"/>
            <a:ext cx="845820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en-GB" altLang="en-GB" b="1">
                <a:solidFill>
                  <a:srgbClr val="FFFF00"/>
                </a:solidFill>
                <a:latin typeface="Arial" charset="0"/>
              </a:rPr>
              <a:t> </a:t>
            </a:r>
            <a:endParaRPr lang="en-US" altLang="en-US" sz="3200">
              <a:latin typeface="Arial" charset="0"/>
            </a:endParaRPr>
          </a:p>
        </p:txBody>
      </p:sp>
      <p:sp>
        <p:nvSpPr>
          <p:cNvPr id="120839" name="Rectangle 7"/>
          <p:cNvSpPr>
            <a:spLocks noChangeArrowheads="1"/>
          </p:cNvSpPr>
          <p:nvPr/>
        </p:nvSpPr>
        <p:spPr bwMode="auto">
          <a:xfrm>
            <a:off x="3476626" y="2028826"/>
            <a:ext cx="719137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143000" lvl="2" indent="-228600" eaLnBrk="0" hangingPunct="0">
              <a:lnSpc>
                <a:spcPct val="85000"/>
              </a:lnSpc>
              <a:spcBef>
                <a:spcPct val="20000"/>
              </a:spcBef>
              <a:spcAft>
                <a:spcPts val="1088"/>
              </a:spcAft>
              <a:buClr>
                <a:schemeClr val="accent2"/>
              </a:buClr>
            </a:pPr>
            <a:endParaRPr lang="es-MX" altLang="en-US" sz="2000">
              <a:latin typeface="Arial" charset="0"/>
            </a:endParaRPr>
          </a:p>
        </p:txBody>
      </p:sp>
      <p:sp>
        <p:nvSpPr>
          <p:cNvPr id="120840" name="Rectangle 8"/>
          <p:cNvSpPr>
            <a:spLocks noChangeArrowheads="1"/>
          </p:cNvSpPr>
          <p:nvPr/>
        </p:nvSpPr>
        <p:spPr bwMode="auto">
          <a:xfrm>
            <a:off x="3651251" y="4664075"/>
            <a:ext cx="77835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endParaRPr lang="en-US" altLang="en-US" sz="3200">
              <a:latin typeface="Arial" charset="0"/>
            </a:endParaRPr>
          </a:p>
        </p:txBody>
      </p:sp>
      <p:sp>
        <p:nvSpPr>
          <p:cNvPr id="120841" name="Rectangle 9"/>
          <p:cNvSpPr>
            <a:spLocks noChangeArrowheads="1"/>
          </p:cNvSpPr>
          <p:nvPr/>
        </p:nvSpPr>
        <p:spPr bwMode="auto">
          <a:xfrm>
            <a:off x="3648076" y="4994275"/>
            <a:ext cx="77835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endParaRPr lang="en-US" altLang="en-US" sz="3200">
              <a:latin typeface="Arial" charset="0"/>
            </a:endParaRPr>
          </a:p>
        </p:txBody>
      </p:sp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3519488" y="5951539"/>
            <a:ext cx="778351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endParaRPr lang="en-US" altLang="en-US" sz="3200">
              <a:latin typeface="Arial" charset="0"/>
            </a:endParaRPr>
          </a:p>
        </p:txBody>
      </p:sp>
      <p:pic>
        <p:nvPicPr>
          <p:cNvPr id="129033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9200" y="1605756"/>
            <a:ext cx="7213600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6ADDDEC5-7C2A-48C3-9E28-9F2CF0190B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39" y="107908"/>
            <a:ext cx="1350122" cy="136529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D9D3F198-D033-467B-8047-D45524201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9903" y="56539"/>
            <a:ext cx="3286029" cy="90838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0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0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0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0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 build="p" autoUpdateAnimBg="0"/>
      <p:bldP spid="120837" grpId="0" build="p" autoUpdateAnimBg="0"/>
      <p:bldP spid="120838" grpId="0" build="p" autoUpdateAnimBg="0"/>
      <p:bldP spid="120839" grpId="0" build="p" autoUpdateAnimBg="0"/>
      <p:bldP spid="120840" grpId="0" build="p" autoUpdateAnimBg="0"/>
      <p:bldP spid="120841" grpId="0" build="p" autoUpdateAnimBg="0"/>
      <p:bldP spid="120842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800" b="1">
                <a:solidFill>
                  <a:srgbClr val="969696"/>
                </a:solidFill>
              </a:rPr>
              <a:t>Expresiones faciales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3703638" y="2070100"/>
            <a:ext cx="6964362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es-ES_tradnl" altLang="en-GB" b="1">
                <a:latin typeface="Arial" charset="0"/>
              </a:rPr>
              <a:t> </a:t>
            </a:r>
            <a:endParaRPr lang="en-US" altLang="en-US" sz="2800" b="1">
              <a:latin typeface="Arial" charset="0"/>
            </a:endParaRPr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7412038" y="2622550"/>
            <a:ext cx="307816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0000"/>
            </a:pPr>
            <a:endParaRPr lang="en-US" altLang="en-US" sz="3200">
              <a:latin typeface="Arial" charset="0"/>
            </a:endParaRPr>
          </a:p>
        </p:txBody>
      </p:sp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3660775" y="3062288"/>
            <a:ext cx="845820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en-GB" altLang="en-GB" b="1">
                <a:solidFill>
                  <a:srgbClr val="FFFF00"/>
                </a:solidFill>
                <a:latin typeface="Arial" charset="0"/>
              </a:rPr>
              <a:t> </a:t>
            </a:r>
            <a:endParaRPr lang="en-US" altLang="en-US" sz="3200">
              <a:latin typeface="Arial" charset="0"/>
            </a:endParaRPr>
          </a:p>
        </p:txBody>
      </p:sp>
      <p:sp>
        <p:nvSpPr>
          <p:cNvPr id="120839" name="Rectangle 7"/>
          <p:cNvSpPr>
            <a:spLocks noChangeArrowheads="1"/>
          </p:cNvSpPr>
          <p:nvPr/>
        </p:nvSpPr>
        <p:spPr bwMode="auto">
          <a:xfrm>
            <a:off x="3476626" y="2028826"/>
            <a:ext cx="719137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143000" lvl="2" indent="-228600" eaLnBrk="0" hangingPunct="0">
              <a:lnSpc>
                <a:spcPct val="85000"/>
              </a:lnSpc>
              <a:spcBef>
                <a:spcPct val="20000"/>
              </a:spcBef>
              <a:spcAft>
                <a:spcPts val="1088"/>
              </a:spcAft>
              <a:buClr>
                <a:schemeClr val="accent2"/>
              </a:buClr>
            </a:pPr>
            <a:endParaRPr lang="es-MX" altLang="en-US" sz="2000">
              <a:latin typeface="Arial" charset="0"/>
            </a:endParaRPr>
          </a:p>
        </p:txBody>
      </p:sp>
      <p:sp>
        <p:nvSpPr>
          <p:cNvPr id="120840" name="Rectangle 8"/>
          <p:cNvSpPr>
            <a:spLocks noChangeArrowheads="1"/>
          </p:cNvSpPr>
          <p:nvPr/>
        </p:nvSpPr>
        <p:spPr bwMode="auto">
          <a:xfrm>
            <a:off x="3651251" y="4664075"/>
            <a:ext cx="77835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endParaRPr lang="en-US" altLang="en-US" sz="3200">
              <a:latin typeface="Arial" charset="0"/>
            </a:endParaRPr>
          </a:p>
        </p:txBody>
      </p:sp>
      <p:sp>
        <p:nvSpPr>
          <p:cNvPr id="120841" name="Rectangle 9"/>
          <p:cNvSpPr>
            <a:spLocks noChangeArrowheads="1"/>
          </p:cNvSpPr>
          <p:nvPr/>
        </p:nvSpPr>
        <p:spPr bwMode="auto">
          <a:xfrm>
            <a:off x="3648076" y="4994275"/>
            <a:ext cx="77835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endParaRPr lang="en-US" altLang="en-US" sz="3200">
              <a:latin typeface="Arial" charset="0"/>
            </a:endParaRPr>
          </a:p>
        </p:txBody>
      </p:sp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3519488" y="5951539"/>
            <a:ext cx="778351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endParaRPr lang="en-US" altLang="en-US" sz="3200">
              <a:latin typeface="Arial" charset="0"/>
            </a:endParaRPr>
          </a:p>
        </p:txBody>
      </p:sp>
      <p:pic>
        <p:nvPicPr>
          <p:cNvPr id="1300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1738" y="1314451"/>
            <a:ext cx="7370762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0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0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0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0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 build="p" autoUpdateAnimBg="0"/>
      <p:bldP spid="120837" grpId="0" build="p" autoUpdateAnimBg="0"/>
      <p:bldP spid="120838" grpId="0" build="p" autoUpdateAnimBg="0"/>
      <p:bldP spid="120839" grpId="0" build="p" autoUpdateAnimBg="0"/>
      <p:bldP spid="120840" grpId="0" build="p" autoUpdateAnimBg="0"/>
      <p:bldP spid="120841" grpId="0" build="p" autoUpdateAnimBg="0"/>
      <p:bldP spid="120842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4"/>
          <p:cNvSpPr>
            <a:spLocks noChangeArrowheads="1"/>
          </p:cNvSpPr>
          <p:nvPr/>
        </p:nvSpPr>
        <p:spPr bwMode="auto">
          <a:xfrm>
            <a:off x="3703638" y="2070100"/>
            <a:ext cx="6964362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es-ES_tradnl" altLang="en-GB" b="1">
                <a:latin typeface="Arial" charset="0"/>
              </a:rPr>
              <a:t> </a:t>
            </a:r>
            <a:endParaRPr lang="en-US" altLang="en-US" sz="2800" b="1">
              <a:latin typeface="Arial" charset="0"/>
            </a:endParaRPr>
          </a:p>
        </p:txBody>
      </p:sp>
      <p:sp>
        <p:nvSpPr>
          <p:cNvPr id="131074" name="Rectangle 5"/>
          <p:cNvSpPr>
            <a:spLocks noChangeArrowheads="1"/>
          </p:cNvSpPr>
          <p:nvPr/>
        </p:nvSpPr>
        <p:spPr bwMode="auto">
          <a:xfrm>
            <a:off x="7412038" y="2622550"/>
            <a:ext cx="307816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0000"/>
            </a:pPr>
            <a:endParaRPr lang="en-US" altLang="en-US" sz="3200">
              <a:latin typeface="Arial" charset="0"/>
            </a:endParaRPr>
          </a:p>
        </p:txBody>
      </p:sp>
      <p:sp>
        <p:nvSpPr>
          <p:cNvPr id="131075" name="Rectangle 6"/>
          <p:cNvSpPr>
            <a:spLocks noChangeArrowheads="1"/>
          </p:cNvSpPr>
          <p:nvPr/>
        </p:nvSpPr>
        <p:spPr bwMode="auto">
          <a:xfrm>
            <a:off x="3660775" y="3062288"/>
            <a:ext cx="845820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en-GB" altLang="en-GB" b="1">
                <a:solidFill>
                  <a:srgbClr val="FFFF00"/>
                </a:solidFill>
                <a:latin typeface="Arial" charset="0"/>
              </a:rPr>
              <a:t> </a:t>
            </a:r>
            <a:endParaRPr lang="en-US" altLang="en-US" sz="3200">
              <a:latin typeface="Arial" charset="0"/>
            </a:endParaRPr>
          </a:p>
        </p:txBody>
      </p:sp>
      <p:sp>
        <p:nvSpPr>
          <p:cNvPr id="131076" name="Rectangle 7"/>
          <p:cNvSpPr>
            <a:spLocks noChangeArrowheads="1"/>
          </p:cNvSpPr>
          <p:nvPr/>
        </p:nvSpPr>
        <p:spPr bwMode="auto">
          <a:xfrm>
            <a:off x="3476626" y="2028826"/>
            <a:ext cx="719137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143000" lvl="2" indent="-228600" eaLnBrk="0" hangingPunct="0">
              <a:lnSpc>
                <a:spcPct val="85000"/>
              </a:lnSpc>
              <a:spcBef>
                <a:spcPct val="20000"/>
              </a:spcBef>
              <a:spcAft>
                <a:spcPts val="1088"/>
              </a:spcAft>
              <a:buClr>
                <a:schemeClr val="accent2"/>
              </a:buClr>
            </a:pPr>
            <a:endParaRPr lang="es-MX" altLang="en-US" sz="2000">
              <a:latin typeface="Arial" charset="0"/>
            </a:endParaRPr>
          </a:p>
        </p:txBody>
      </p:sp>
      <p:sp>
        <p:nvSpPr>
          <p:cNvPr id="131077" name="Rectangle 8"/>
          <p:cNvSpPr>
            <a:spLocks noChangeArrowheads="1"/>
          </p:cNvSpPr>
          <p:nvPr/>
        </p:nvSpPr>
        <p:spPr bwMode="auto">
          <a:xfrm>
            <a:off x="3651251" y="4664075"/>
            <a:ext cx="77835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endParaRPr lang="en-US" altLang="en-US" sz="3200">
              <a:latin typeface="Arial" charset="0"/>
            </a:endParaRPr>
          </a:p>
        </p:txBody>
      </p:sp>
      <p:sp>
        <p:nvSpPr>
          <p:cNvPr id="131078" name="Rectangle 9"/>
          <p:cNvSpPr>
            <a:spLocks noChangeArrowheads="1"/>
          </p:cNvSpPr>
          <p:nvPr/>
        </p:nvSpPr>
        <p:spPr bwMode="auto">
          <a:xfrm>
            <a:off x="3648076" y="4994275"/>
            <a:ext cx="77835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endParaRPr lang="en-US" altLang="en-US" sz="3200">
              <a:latin typeface="Arial" charset="0"/>
            </a:endParaRPr>
          </a:p>
        </p:txBody>
      </p:sp>
      <p:sp>
        <p:nvSpPr>
          <p:cNvPr id="131079" name="Rectangle 10"/>
          <p:cNvSpPr>
            <a:spLocks noChangeArrowheads="1"/>
          </p:cNvSpPr>
          <p:nvPr/>
        </p:nvSpPr>
        <p:spPr bwMode="auto">
          <a:xfrm>
            <a:off x="3519488" y="5951539"/>
            <a:ext cx="778351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endParaRPr lang="en-US" altLang="en-US" sz="3200">
              <a:latin typeface="Arial" charset="0"/>
            </a:endParaRPr>
          </a:p>
        </p:txBody>
      </p:sp>
      <p:pic>
        <p:nvPicPr>
          <p:cNvPr id="13005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3289300"/>
            <a:ext cx="5103813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7950" y="1"/>
            <a:ext cx="5480050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3703638" y="2070100"/>
            <a:ext cx="6964362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es-ES_tradnl" altLang="en-GB" b="1">
                <a:latin typeface="Arial" charset="0"/>
              </a:rPr>
              <a:t> </a:t>
            </a:r>
            <a:endParaRPr lang="en-US" altLang="en-US" sz="2800" b="1">
              <a:latin typeface="Arial" charset="0"/>
            </a:endParaRPr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7412038" y="2622550"/>
            <a:ext cx="307816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0000"/>
            </a:pPr>
            <a:endParaRPr lang="en-US" altLang="en-US" sz="3200">
              <a:latin typeface="Arial" charset="0"/>
            </a:endParaRPr>
          </a:p>
        </p:txBody>
      </p:sp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3660775" y="3062288"/>
            <a:ext cx="845820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en-GB" altLang="en-GB" b="1">
                <a:solidFill>
                  <a:srgbClr val="FFFF00"/>
                </a:solidFill>
                <a:latin typeface="Arial" charset="0"/>
              </a:rPr>
              <a:t> </a:t>
            </a:r>
            <a:endParaRPr lang="en-US" altLang="en-US" sz="3200">
              <a:latin typeface="Arial" charset="0"/>
            </a:endParaRPr>
          </a:p>
        </p:txBody>
      </p:sp>
      <p:sp>
        <p:nvSpPr>
          <p:cNvPr id="120839" name="Rectangle 7"/>
          <p:cNvSpPr>
            <a:spLocks noChangeArrowheads="1"/>
          </p:cNvSpPr>
          <p:nvPr/>
        </p:nvSpPr>
        <p:spPr bwMode="auto">
          <a:xfrm>
            <a:off x="3476626" y="2028826"/>
            <a:ext cx="719137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143000" lvl="2" indent="-228600" eaLnBrk="0" hangingPunct="0">
              <a:lnSpc>
                <a:spcPct val="85000"/>
              </a:lnSpc>
              <a:spcBef>
                <a:spcPct val="20000"/>
              </a:spcBef>
              <a:spcAft>
                <a:spcPts val="1088"/>
              </a:spcAft>
              <a:buClr>
                <a:schemeClr val="accent2"/>
              </a:buClr>
            </a:pPr>
            <a:endParaRPr lang="es-MX" altLang="en-US" sz="2000">
              <a:latin typeface="Arial" charset="0"/>
            </a:endParaRPr>
          </a:p>
        </p:txBody>
      </p:sp>
      <p:sp>
        <p:nvSpPr>
          <p:cNvPr id="120840" name="Rectangle 8"/>
          <p:cNvSpPr>
            <a:spLocks noChangeArrowheads="1"/>
          </p:cNvSpPr>
          <p:nvPr/>
        </p:nvSpPr>
        <p:spPr bwMode="auto">
          <a:xfrm>
            <a:off x="3651251" y="4664075"/>
            <a:ext cx="77835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endParaRPr lang="en-US" altLang="en-US" sz="3200">
              <a:latin typeface="Arial" charset="0"/>
            </a:endParaRPr>
          </a:p>
        </p:txBody>
      </p:sp>
      <p:sp>
        <p:nvSpPr>
          <p:cNvPr id="120841" name="Rectangle 9"/>
          <p:cNvSpPr>
            <a:spLocks noChangeArrowheads="1"/>
          </p:cNvSpPr>
          <p:nvPr/>
        </p:nvSpPr>
        <p:spPr bwMode="auto">
          <a:xfrm>
            <a:off x="3648076" y="4994275"/>
            <a:ext cx="77835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endParaRPr lang="en-US" altLang="en-US" sz="3200">
              <a:latin typeface="Arial" charset="0"/>
            </a:endParaRPr>
          </a:p>
        </p:txBody>
      </p:sp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3519488" y="5951539"/>
            <a:ext cx="778351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endParaRPr lang="en-US" altLang="en-US" sz="3200">
              <a:latin typeface="Arial" charset="0"/>
            </a:endParaRPr>
          </a:p>
        </p:txBody>
      </p:sp>
      <p:sp>
        <p:nvSpPr>
          <p:cNvPr id="132104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  <p:pic>
        <p:nvPicPr>
          <p:cNvPr id="1321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3563" y="473075"/>
            <a:ext cx="8564562" cy="588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0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0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0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0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 build="p" autoUpdateAnimBg="0"/>
      <p:bldP spid="120837" grpId="0" build="p" autoUpdateAnimBg="0"/>
      <p:bldP spid="120838" grpId="0" build="p" autoUpdateAnimBg="0"/>
      <p:bldP spid="120839" grpId="0" build="p" autoUpdateAnimBg="0"/>
      <p:bldP spid="120840" grpId="0" build="p" autoUpdateAnimBg="0"/>
      <p:bldP spid="120841" grpId="0" build="p" autoUpdateAnimBg="0"/>
      <p:bldP spid="120842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"/>
            <a:ext cx="9144000" cy="757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609600"/>
            <a:ext cx="7772400" cy="863600"/>
          </a:xfrm>
          <a:noFill/>
        </p:spPr>
        <p:txBody>
          <a:bodyPr vert="horz" lIns="91440" tIns="45720" rIns="91440" bIns="91440" rtlCol="0" anchor="b">
            <a:normAutofit/>
          </a:bodyPr>
          <a:lstStyle/>
          <a:p>
            <a:pPr algn="ctr" eaLnBrk="1" hangingPunct="1"/>
            <a:r>
              <a:rPr lang="es-ES" sz="3600" b="1" i="1" dirty="0">
                <a:solidFill>
                  <a:schemeClr val="tx2">
                    <a:lumMod val="75000"/>
                  </a:schemeClr>
                </a:solidFill>
              </a:rPr>
              <a:t>IMPORTANT RULE!!!!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25626" y="3213101"/>
            <a:ext cx="8842375" cy="283686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s-ES" altLang="en-US" sz="3200" b="1" i="1" dirty="0">
                <a:solidFill>
                  <a:schemeClr val="folHlink"/>
                </a:solidFill>
              </a:rPr>
              <a:t>“</a:t>
            </a:r>
            <a:r>
              <a:rPr lang="es-ES" altLang="en-US" sz="3200" b="1" i="1" dirty="0" err="1">
                <a:solidFill>
                  <a:schemeClr val="folHlink"/>
                </a:solidFill>
              </a:rPr>
              <a:t>When</a:t>
            </a:r>
            <a:r>
              <a:rPr lang="es-ES" altLang="en-US" sz="3200" b="1" i="1" dirty="0">
                <a:solidFill>
                  <a:schemeClr val="folHlink"/>
                </a:solidFill>
              </a:rPr>
              <a:t> </a:t>
            </a:r>
            <a:r>
              <a:rPr lang="es-ES" altLang="en-US" sz="3200" b="1" i="1" dirty="0" err="1">
                <a:solidFill>
                  <a:schemeClr val="folHlink"/>
                </a:solidFill>
              </a:rPr>
              <a:t>an</a:t>
            </a:r>
            <a:r>
              <a:rPr lang="es-ES" altLang="en-US" sz="3200" b="1" i="1" dirty="0">
                <a:solidFill>
                  <a:schemeClr val="folHlink"/>
                </a:solidFill>
              </a:rPr>
              <a:t> </a:t>
            </a:r>
            <a:r>
              <a:rPr lang="es-ES" altLang="en-US" sz="3200" b="1" i="1" dirty="0" err="1">
                <a:solidFill>
                  <a:schemeClr val="folHlink"/>
                </a:solidFill>
              </a:rPr>
              <a:t>expression</a:t>
            </a:r>
            <a:r>
              <a:rPr lang="es-ES" altLang="en-US" sz="3200" b="1" i="1" dirty="0">
                <a:solidFill>
                  <a:schemeClr val="folHlink"/>
                </a:solidFill>
              </a:rPr>
              <a:t> </a:t>
            </a:r>
            <a:r>
              <a:rPr lang="es-ES" altLang="en-US" sz="3200" b="1" i="1" dirty="0" err="1">
                <a:solidFill>
                  <a:schemeClr val="folHlink"/>
                </a:solidFill>
              </a:rPr>
              <a:t>is</a:t>
            </a:r>
            <a:r>
              <a:rPr lang="es-ES" altLang="en-US" sz="3200" b="1" i="1" dirty="0">
                <a:solidFill>
                  <a:schemeClr val="folHlink"/>
                </a:solidFill>
              </a:rPr>
              <a:t> </a:t>
            </a:r>
            <a:r>
              <a:rPr lang="es-ES" altLang="en-US" sz="3200" b="1" i="1" dirty="0" err="1">
                <a:solidFill>
                  <a:schemeClr val="folHlink"/>
                </a:solidFill>
              </a:rPr>
              <a:t>adopted</a:t>
            </a:r>
            <a:r>
              <a:rPr lang="es-ES" altLang="en-US" sz="3200" b="1" i="1" dirty="0">
                <a:solidFill>
                  <a:schemeClr val="folHlink"/>
                </a:solidFill>
              </a:rPr>
              <a:t>, </a:t>
            </a:r>
            <a:r>
              <a:rPr lang="es-ES" altLang="en-US" sz="3200" b="1" i="1" dirty="0" err="1">
                <a:solidFill>
                  <a:schemeClr val="folHlink"/>
                </a:solidFill>
              </a:rPr>
              <a:t>the</a:t>
            </a:r>
            <a:r>
              <a:rPr lang="es-ES" altLang="en-US" sz="3200" b="1" i="1" dirty="0">
                <a:solidFill>
                  <a:schemeClr val="folHlink"/>
                </a:solidFill>
              </a:rPr>
              <a:t> </a:t>
            </a:r>
            <a:r>
              <a:rPr lang="es-ES" altLang="en-US" sz="3200" b="1" i="1" dirty="0" err="1">
                <a:solidFill>
                  <a:schemeClr val="folHlink"/>
                </a:solidFill>
              </a:rPr>
              <a:t>mood</a:t>
            </a:r>
            <a:r>
              <a:rPr lang="es-ES" altLang="en-US" sz="3200" b="1" i="1" dirty="0">
                <a:solidFill>
                  <a:schemeClr val="folHlink"/>
                </a:solidFill>
              </a:rPr>
              <a:t> </a:t>
            </a:r>
            <a:r>
              <a:rPr lang="es-ES" altLang="en-US" sz="3200" b="1" i="1" dirty="0" err="1">
                <a:solidFill>
                  <a:schemeClr val="folHlink"/>
                </a:solidFill>
              </a:rPr>
              <a:t>shifts</a:t>
            </a:r>
            <a:r>
              <a:rPr lang="es-ES" altLang="en-US" sz="3200" b="1" i="1" dirty="0">
                <a:solidFill>
                  <a:schemeClr val="folHlink"/>
                </a:solidFill>
              </a:rPr>
              <a:t> </a:t>
            </a:r>
            <a:r>
              <a:rPr lang="es-ES" altLang="en-US" sz="3200" b="1" i="1" dirty="0" err="1">
                <a:solidFill>
                  <a:schemeClr val="folHlink"/>
                </a:solidFill>
              </a:rPr>
              <a:t>to</a:t>
            </a:r>
            <a:r>
              <a:rPr lang="es-ES" altLang="en-US" sz="3200" b="1" i="1" dirty="0">
                <a:solidFill>
                  <a:schemeClr val="folHlink"/>
                </a:solidFill>
              </a:rPr>
              <a:t> </a:t>
            </a:r>
            <a:r>
              <a:rPr lang="es-ES" altLang="en-US" sz="3200" b="1" i="1" dirty="0" err="1">
                <a:solidFill>
                  <a:schemeClr val="folHlink"/>
                </a:solidFill>
              </a:rPr>
              <a:t>the</a:t>
            </a:r>
            <a:r>
              <a:rPr lang="es-ES" altLang="en-US" sz="3200" b="1" i="1" dirty="0">
                <a:solidFill>
                  <a:schemeClr val="folHlink"/>
                </a:solidFill>
              </a:rPr>
              <a:t> </a:t>
            </a:r>
            <a:r>
              <a:rPr lang="es-ES" altLang="en-US" sz="3200" b="1" i="1" dirty="0" err="1">
                <a:solidFill>
                  <a:schemeClr val="folHlink"/>
                </a:solidFill>
              </a:rPr>
              <a:t>emotion</a:t>
            </a:r>
            <a:r>
              <a:rPr lang="es-ES" altLang="en-US" sz="3200" b="1" i="1" dirty="0">
                <a:solidFill>
                  <a:schemeClr val="folHlink"/>
                </a:solidFill>
              </a:rPr>
              <a:t> </a:t>
            </a:r>
            <a:r>
              <a:rPr lang="es-ES" altLang="en-US" sz="3200" b="1" i="1" dirty="0" err="1">
                <a:solidFill>
                  <a:schemeClr val="folHlink"/>
                </a:solidFill>
              </a:rPr>
              <a:t>expressed</a:t>
            </a:r>
            <a:r>
              <a:rPr lang="es-ES" altLang="en-US" sz="3200" b="1" i="1" dirty="0">
                <a:solidFill>
                  <a:schemeClr val="folHlink"/>
                </a:solidFill>
              </a:rPr>
              <a:t> …”</a:t>
            </a:r>
            <a:endParaRPr lang="es-MX" altLang="en-US" sz="3200" b="1" i="1" dirty="0">
              <a:solidFill>
                <a:schemeClr val="folHlink"/>
              </a:solidFill>
            </a:endParaRP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B6016F8-35C6-4ECF-B36B-CB3E5CD44F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60" y="5167"/>
            <a:ext cx="1350122" cy="136529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3A2E3AD0-248B-4A8B-A76E-334666557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9903" y="-46203"/>
            <a:ext cx="3286029" cy="90838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118927C-7C8A-4041-80FB-2772A63997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0" y="4835495"/>
            <a:ext cx="921774" cy="184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5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7" name="Picture 2" descr="sorris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1" y="0"/>
            <a:ext cx="4632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 loop="1">
        <p:snd r:embed="rId3" name="Comico - Bebe riendo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Rectángulo redondeado">
            <a:extLst>
              <a:ext uri="{FF2B5EF4-FFF2-40B4-BE49-F238E27FC236}">
                <a16:creationId xmlns:a16="http://schemas.microsoft.com/office/drawing/2014/main" xmlns="" id="{F6004FCE-DC23-7059-0DBC-B0E1953638ED}"/>
              </a:ext>
            </a:extLst>
          </p:cNvPr>
          <p:cNvSpPr/>
          <p:nvPr/>
        </p:nvSpPr>
        <p:spPr>
          <a:xfrm>
            <a:off x="4208463" y="476250"/>
            <a:ext cx="3060700" cy="62865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36867" name="3 Imagen">
            <a:extLst>
              <a:ext uri="{FF2B5EF4-FFF2-40B4-BE49-F238E27FC236}">
                <a16:creationId xmlns:a16="http://schemas.microsoft.com/office/drawing/2014/main" xmlns="" id="{147B28CE-3D5C-AE59-A440-83A7C9987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4292600"/>
            <a:ext cx="268128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4 Imagen">
            <a:extLst>
              <a:ext uri="{FF2B5EF4-FFF2-40B4-BE49-F238E27FC236}">
                <a16:creationId xmlns:a16="http://schemas.microsoft.com/office/drawing/2014/main" xmlns="" id="{87025445-7DBC-CE7E-AD3F-23385D904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717551"/>
            <a:ext cx="2693988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5 Imagen">
            <a:extLst>
              <a:ext uri="{FF2B5EF4-FFF2-40B4-BE49-F238E27FC236}">
                <a16:creationId xmlns:a16="http://schemas.microsoft.com/office/drawing/2014/main" xmlns="" id="{B1CBCFE2-F66A-37F2-18D2-582748C878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2270126"/>
            <a:ext cx="2681288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Llamada de flecha a la derecha">
            <a:extLst>
              <a:ext uri="{FF2B5EF4-FFF2-40B4-BE49-F238E27FC236}">
                <a16:creationId xmlns:a16="http://schemas.microsoft.com/office/drawing/2014/main" xmlns="" id="{3E788893-6AD5-054A-E79F-A3C29303C68D}"/>
              </a:ext>
            </a:extLst>
          </p:cNvPr>
          <p:cNvSpPr/>
          <p:nvPr/>
        </p:nvSpPr>
        <p:spPr>
          <a:xfrm>
            <a:off x="1847851" y="965201"/>
            <a:ext cx="2360613" cy="1527175"/>
          </a:xfrm>
          <a:prstGeom prst="rightArrowCallout">
            <a:avLst>
              <a:gd name="adj1" fmla="val 23182"/>
              <a:gd name="adj2" fmla="val 25454"/>
              <a:gd name="adj3" fmla="val 13185"/>
              <a:gd name="adj4" fmla="val 818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kumimoji="0" lang="en-GB" altLang="es-ES" sz="1800" b="1">
                <a:solidFill>
                  <a:srgbClr val="FFFFFF"/>
                </a:solidFill>
                <a:latin typeface="Calibri" panose="020F0502020204030204" pitchFamily="34" charset="0"/>
              </a:rPr>
              <a:t>There are different ways to relate to each other</a:t>
            </a:r>
          </a:p>
        </p:txBody>
      </p:sp>
      <p:sp>
        <p:nvSpPr>
          <p:cNvPr id="8" name="7 Llamada de flecha a la derecha">
            <a:extLst>
              <a:ext uri="{FF2B5EF4-FFF2-40B4-BE49-F238E27FC236}">
                <a16:creationId xmlns:a16="http://schemas.microsoft.com/office/drawing/2014/main" xmlns="" id="{A78638D3-8B42-9559-1F27-6646275B8DB8}"/>
              </a:ext>
            </a:extLst>
          </p:cNvPr>
          <p:cNvSpPr/>
          <p:nvPr/>
        </p:nvSpPr>
        <p:spPr>
          <a:xfrm>
            <a:off x="1893888" y="4275138"/>
            <a:ext cx="2305050" cy="1466850"/>
          </a:xfrm>
          <a:prstGeom prst="rightArrowCallout">
            <a:avLst>
              <a:gd name="adj1" fmla="val 23182"/>
              <a:gd name="adj2" fmla="val 25454"/>
              <a:gd name="adj3" fmla="val 13185"/>
              <a:gd name="adj4" fmla="val 8183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s-ES" sz="1800">
                <a:solidFill>
                  <a:srgbClr val="FFFFFF"/>
                </a:solidFill>
              </a:rPr>
              <a:t>They depend on the style of communication you use</a:t>
            </a:r>
          </a:p>
        </p:txBody>
      </p:sp>
      <p:sp>
        <p:nvSpPr>
          <p:cNvPr id="9" name="8 Cinta perforada">
            <a:extLst>
              <a:ext uri="{FF2B5EF4-FFF2-40B4-BE49-F238E27FC236}">
                <a16:creationId xmlns:a16="http://schemas.microsoft.com/office/drawing/2014/main" xmlns="" id="{E6809325-FDE6-BC06-4D18-AFD80D7A49B6}"/>
              </a:ext>
            </a:extLst>
          </p:cNvPr>
          <p:cNvSpPr/>
          <p:nvPr/>
        </p:nvSpPr>
        <p:spPr>
          <a:xfrm>
            <a:off x="2513537" y="2852936"/>
            <a:ext cx="7175875" cy="1782788"/>
          </a:xfrm>
          <a:prstGeom prst="flowChartPunchedTape">
            <a:avLst/>
          </a:prstGeom>
          <a:noFill/>
        </p:spPr>
        <p:txBody>
          <a:bodyPr wrap="none">
            <a:prstTxWarp prst="textIn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Styles</a:t>
            </a:r>
            <a:r>
              <a:rPr lang="es-E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of </a:t>
            </a:r>
          </a:p>
          <a:p>
            <a:pPr algn="ctr">
              <a:defRPr/>
            </a:pPr>
            <a:r>
              <a:rPr lang="es-E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Communication</a:t>
            </a:r>
            <a:endParaRPr lang="es-ES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11" name="10 Rectángulo">
            <a:extLst>
              <a:ext uri="{FF2B5EF4-FFF2-40B4-BE49-F238E27FC236}">
                <a16:creationId xmlns:a16="http://schemas.microsoft.com/office/drawing/2014/main" xmlns="" id="{13B3A6A7-D595-1C84-0CD6-B727ABBA3082}"/>
              </a:ext>
            </a:extLst>
          </p:cNvPr>
          <p:cNvSpPr/>
          <p:nvPr/>
        </p:nvSpPr>
        <p:spPr>
          <a:xfrm>
            <a:off x="7032625" y="5008564"/>
            <a:ext cx="800100" cy="73342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Types</a:t>
            </a:r>
          </a:p>
        </p:txBody>
      </p:sp>
      <p:sp>
        <p:nvSpPr>
          <p:cNvPr id="12" name="11 Cinta perforada">
            <a:extLst>
              <a:ext uri="{FF2B5EF4-FFF2-40B4-BE49-F238E27FC236}">
                <a16:creationId xmlns:a16="http://schemas.microsoft.com/office/drawing/2014/main" xmlns="" id="{858FD45B-2F9C-9FEA-C8BE-E9FDDCDC8AEB}"/>
              </a:ext>
            </a:extLst>
          </p:cNvPr>
          <p:cNvSpPr/>
          <p:nvPr/>
        </p:nvSpPr>
        <p:spPr>
          <a:xfrm>
            <a:off x="8256588" y="4275139"/>
            <a:ext cx="1943100" cy="720725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>
                <a:solidFill>
                  <a:prstClr val="white"/>
                </a:solidFill>
              </a:rPr>
              <a:t>aggressive</a:t>
            </a:r>
          </a:p>
        </p:txBody>
      </p:sp>
      <p:sp>
        <p:nvSpPr>
          <p:cNvPr id="13" name="12 Cinta perforada">
            <a:extLst>
              <a:ext uri="{FF2B5EF4-FFF2-40B4-BE49-F238E27FC236}">
                <a16:creationId xmlns:a16="http://schemas.microsoft.com/office/drawing/2014/main" xmlns="" id="{56338E57-2CA1-47C8-0A8B-63215A9F8C0E}"/>
              </a:ext>
            </a:extLst>
          </p:cNvPr>
          <p:cNvSpPr/>
          <p:nvPr/>
        </p:nvSpPr>
        <p:spPr>
          <a:xfrm>
            <a:off x="8266114" y="4995863"/>
            <a:ext cx="1944687" cy="863600"/>
          </a:xfrm>
          <a:prstGeom prst="flowChartPunched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passive</a:t>
            </a:r>
          </a:p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(Inhibited)</a:t>
            </a:r>
          </a:p>
        </p:txBody>
      </p:sp>
      <p:sp>
        <p:nvSpPr>
          <p:cNvPr id="14" name="13 Cinta perforada">
            <a:extLst>
              <a:ext uri="{FF2B5EF4-FFF2-40B4-BE49-F238E27FC236}">
                <a16:creationId xmlns:a16="http://schemas.microsoft.com/office/drawing/2014/main" xmlns="" id="{0E36091F-0A78-4344-366B-67C650847A2E}"/>
              </a:ext>
            </a:extLst>
          </p:cNvPr>
          <p:cNvSpPr/>
          <p:nvPr/>
        </p:nvSpPr>
        <p:spPr>
          <a:xfrm>
            <a:off x="8274050" y="5859463"/>
            <a:ext cx="1944688" cy="704850"/>
          </a:xfrm>
          <a:prstGeom prst="flowChartPunchedTap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>
                <a:solidFill>
                  <a:prstClr val="white"/>
                </a:solidFill>
              </a:rPr>
              <a:t>assertive</a:t>
            </a:r>
          </a:p>
        </p:txBody>
      </p:sp>
      <p:cxnSp>
        <p:nvCxnSpPr>
          <p:cNvPr id="16" name="15 Conector recto de flecha">
            <a:extLst>
              <a:ext uri="{FF2B5EF4-FFF2-40B4-BE49-F238E27FC236}">
                <a16:creationId xmlns:a16="http://schemas.microsoft.com/office/drawing/2014/main" xmlns="" id="{67EA70E3-696D-0258-39D4-BEB9BE6AED20}"/>
              </a:ext>
            </a:extLst>
          </p:cNvPr>
          <p:cNvCxnSpPr/>
          <p:nvPr/>
        </p:nvCxnSpPr>
        <p:spPr>
          <a:xfrm flipV="1">
            <a:off x="7751763" y="4779963"/>
            <a:ext cx="431800" cy="36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>
            <a:extLst>
              <a:ext uri="{FF2B5EF4-FFF2-40B4-BE49-F238E27FC236}">
                <a16:creationId xmlns:a16="http://schemas.microsoft.com/office/drawing/2014/main" xmlns="" id="{99913CB7-4BA0-469A-9458-15312AD939B5}"/>
              </a:ext>
            </a:extLst>
          </p:cNvPr>
          <p:cNvCxnSpPr>
            <a:stCxn id="11" idx="3"/>
          </p:cNvCxnSpPr>
          <p:nvPr/>
        </p:nvCxnSpPr>
        <p:spPr>
          <a:xfrm>
            <a:off x="7845426" y="5375275"/>
            <a:ext cx="428625" cy="7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>
            <a:extLst>
              <a:ext uri="{FF2B5EF4-FFF2-40B4-BE49-F238E27FC236}">
                <a16:creationId xmlns:a16="http://schemas.microsoft.com/office/drawing/2014/main" xmlns="" id="{55B0CA69-F24E-762E-3933-3BF45DA8BE3B}"/>
              </a:ext>
            </a:extLst>
          </p:cNvPr>
          <p:cNvCxnSpPr/>
          <p:nvPr/>
        </p:nvCxnSpPr>
        <p:spPr>
          <a:xfrm>
            <a:off x="7754939" y="5635625"/>
            <a:ext cx="428625" cy="439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Llamada de flecha a la izquierda">
            <a:extLst>
              <a:ext uri="{FF2B5EF4-FFF2-40B4-BE49-F238E27FC236}">
                <a16:creationId xmlns:a16="http://schemas.microsoft.com/office/drawing/2014/main" xmlns="" id="{8CCFB3D3-8F42-F3FE-FC55-4EF085C1E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9963" y="676275"/>
            <a:ext cx="3103562" cy="1157288"/>
          </a:xfrm>
          <a:prstGeom prst="leftArrowCallout">
            <a:avLst>
              <a:gd name="adj1" fmla="val 34704"/>
              <a:gd name="adj2" fmla="val 25000"/>
              <a:gd name="adj3" fmla="val 18300"/>
              <a:gd name="adj4" fmla="val 88259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s-ES" sz="1600">
                <a:solidFill>
                  <a:srgbClr val="FFFFFF"/>
                </a:solidFill>
              </a:rPr>
              <a:t>These ways are developed during our lifetime, according to our reactions or expressions</a:t>
            </a:r>
            <a:r>
              <a:rPr lang="en-GB" altLang="es-ES" sz="18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1" name="30 Llamada de flecha a la izquierda">
            <a:extLst>
              <a:ext uri="{FF2B5EF4-FFF2-40B4-BE49-F238E27FC236}">
                <a16:creationId xmlns:a16="http://schemas.microsoft.com/office/drawing/2014/main" xmlns="" id="{55A02E74-25DD-62E0-9473-59EDB78BF793}"/>
              </a:ext>
            </a:extLst>
          </p:cNvPr>
          <p:cNvSpPr/>
          <p:nvPr/>
        </p:nvSpPr>
        <p:spPr>
          <a:xfrm>
            <a:off x="7308850" y="2173289"/>
            <a:ext cx="3024188" cy="93662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812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s-ES" sz="1800">
                <a:solidFill>
                  <a:srgbClr val="FFFFFF"/>
                </a:solidFill>
              </a:rPr>
              <a:t>How messages are received depends on how you say them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60" y="107908"/>
            <a:ext cx="1497724" cy="151455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0" y="4835495"/>
            <a:ext cx="921774" cy="184907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829" y="4776952"/>
            <a:ext cx="1050521" cy="208104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74" y="107908"/>
            <a:ext cx="3579925" cy="987795"/>
          </a:xfrm>
          <a:prstGeom prst="rect">
            <a:avLst/>
          </a:prstGeom>
        </p:spPr>
      </p:pic>
      <p:pic>
        <p:nvPicPr>
          <p:cNvPr id="7" name="Picture 4" descr="Vista previa de imag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449" y="6414005"/>
            <a:ext cx="5000625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FB992951-A534-41B2-B597-22F8C152B269}"/>
              </a:ext>
            </a:extLst>
          </p:cNvPr>
          <p:cNvSpPr/>
          <p:nvPr/>
        </p:nvSpPr>
        <p:spPr>
          <a:xfrm>
            <a:off x="2080603" y="972378"/>
            <a:ext cx="731161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Why</a:t>
            </a:r>
            <a:r>
              <a:rPr lang="es-ES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do </a:t>
            </a:r>
            <a:r>
              <a:rPr lang="es-ES" sz="4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</a:t>
            </a:r>
            <a:r>
              <a:rPr lang="es-ES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4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need</a:t>
            </a:r>
            <a:r>
              <a:rPr lang="es-ES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4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</a:t>
            </a:r>
            <a:r>
              <a:rPr lang="es-ES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4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develop</a:t>
            </a:r>
            <a:r>
              <a:rPr lang="es-ES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s-ES" sz="4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Emotional</a:t>
            </a:r>
            <a:r>
              <a:rPr lang="es-ES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4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Intelligence</a:t>
            </a:r>
            <a:r>
              <a:rPr lang="es-E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es-E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B866C125-1876-48A0-84FD-7289E20E0C82}"/>
              </a:ext>
            </a:extLst>
          </p:cNvPr>
          <p:cNvSpPr txBox="1"/>
          <p:nvPr/>
        </p:nvSpPr>
        <p:spPr>
          <a:xfrm>
            <a:off x="2080602" y="2542038"/>
            <a:ext cx="778641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Improved problem-solving skills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More collaboration with peers. 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Better impulse control. 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Improvement of </a:t>
            </a:r>
            <a:r>
              <a:rPr lang="en-US" sz="2000" dirty="0" err="1"/>
              <a:t>behaviour</a:t>
            </a:r>
            <a:r>
              <a:rPr lang="en-US" sz="2000" dirty="0"/>
              <a:t>. 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Improved interpersonal effectiveness and popularity.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Increased coping skills. 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Increased ability to handle interpersonal problems. 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Better control of anxiety. 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Less delinquent </a:t>
            </a:r>
            <a:r>
              <a:rPr lang="en-US" sz="2000" dirty="0" err="1"/>
              <a:t>behaviour</a:t>
            </a:r>
            <a:r>
              <a:rPr lang="en-US" sz="2000" dirty="0"/>
              <a:t>. 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Improved school performance (improved attention).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490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0" name="Line 8">
            <a:extLst>
              <a:ext uri="{FF2B5EF4-FFF2-40B4-BE49-F238E27FC236}">
                <a16:creationId xmlns:a16="http://schemas.microsoft.com/office/drawing/2014/main" xmlns="" id="{EF1D594A-3A53-B746-7839-A87D377DDC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1863" y="2459038"/>
            <a:ext cx="8005762" cy="11112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9161" name="Text Box 9">
            <a:extLst>
              <a:ext uri="{FF2B5EF4-FFF2-40B4-BE49-F238E27FC236}">
                <a16:creationId xmlns:a16="http://schemas.microsoft.com/office/drawing/2014/main" xmlns="" id="{F5E529E3-8056-B2B1-31FD-177450B28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0" y="2647950"/>
            <a:ext cx="8509000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GB" sz="1800" i="1">
                <a:latin typeface="Arial Narrow" panose="020B0606020202030204" pitchFamily="34" charset="0"/>
              </a:rPr>
              <a:t>Non-verbal</a:t>
            </a:r>
            <a:r>
              <a:rPr lang="en-GB" altLang="en-GB" sz="1800" i="1">
                <a:latin typeface="Arial Narrow" panose="020B0606020202030204" pitchFamily="34" charset="0"/>
              </a:rPr>
              <a:t> communication	</a:t>
            </a:r>
            <a:r>
              <a:rPr lang="es-ES" altLang="en-GB" sz="1800" i="1">
                <a:latin typeface="Arial Narrow" panose="020B0606020202030204" pitchFamily="34" charset="0"/>
              </a:rPr>
              <a:t>Non-verbal communiction</a:t>
            </a:r>
            <a:r>
              <a:rPr lang="en-GB" altLang="en-GB" sz="1800" i="1">
                <a:latin typeface="Arial Narrow" panose="020B0606020202030204" pitchFamily="34" charset="0"/>
              </a:rPr>
              <a:t>	</a:t>
            </a:r>
            <a:r>
              <a:rPr lang="es-ES" altLang="en-GB" sz="1800" i="1">
                <a:latin typeface="Arial Narrow" panose="020B0606020202030204" pitchFamily="34" charset="0"/>
              </a:rPr>
              <a:t>Non-verbal communic</a:t>
            </a:r>
            <a:r>
              <a:rPr lang="en-GB" altLang="en-GB" sz="1800" i="1">
                <a:latin typeface="Arial Narrow" panose="020B0606020202030204" pitchFamily="34" charset="0"/>
              </a:rPr>
              <a:t>ation</a:t>
            </a:r>
            <a:endParaRPr lang="en-GB" altLang="en-GB" sz="1800" i="1" noProof="1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GB" sz="1800" b="0">
                <a:latin typeface="Arial Narrow" panose="020B0606020202030204" pitchFamily="34" charset="0"/>
              </a:rPr>
              <a:t>Avoiding </a:t>
            </a:r>
            <a:r>
              <a:rPr lang="es-ES" altLang="en-GB" sz="1800" b="0">
                <a:latin typeface="Arial Narrow" panose="020B0606020202030204" pitchFamily="34" charset="0"/>
              </a:rPr>
              <a:t>eye contact</a:t>
            </a:r>
            <a:r>
              <a:rPr lang="en-GB" altLang="en-GB" sz="1800" b="0">
                <a:latin typeface="Arial Narrow" panose="020B0606020202030204" pitchFamily="34" charset="0"/>
              </a:rPr>
              <a:t>;</a:t>
            </a:r>
            <a:r>
              <a:rPr lang="es-MX" altLang="en-GB" sz="1800" b="0">
                <a:latin typeface="Arial Narrow" panose="020B0606020202030204" pitchFamily="34" charset="0"/>
              </a:rPr>
              <a:t> </a:t>
            </a:r>
            <a:r>
              <a:rPr lang="en-GB" altLang="en-GB" sz="1800" b="0">
                <a:latin typeface="Arial Narrow" panose="020B0606020202030204" pitchFamily="34" charset="0"/>
              </a:rPr>
              <a:t>	Eye-contact; straight posture;	Too intense eye-contact</a:t>
            </a:r>
            <a:r>
              <a:rPr lang="en-GB" altLang="en-GB" sz="1800" b="0" noProof="1">
                <a:latin typeface="Arial Narrow" panose="020B0606020202030204" pitchFamily="34" charset="0"/>
              </a:rPr>
              <a:t>; </a:t>
            </a:r>
            <a:endParaRPr lang="es-MX" altLang="en-GB" sz="1800" b="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GB" sz="1800" b="0">
                <a:latin typeface="Arial Narrow" panose="020B0606020202030204" pitchFamily="34" charset="0"/>
              </a:rPr>
              <a:t>trembling h</a:t>
            </a:r>
            <a:r>
              <a:rPr lang="es-ES" altLang="en-GB" sz="1800" b="0">
                <a:latin typeface="Arial Narrow" panose="020B0606020202030204" pitchFamily="34" charset="0"/>
              </a:rPr>
              <a:t>esitation</a:t>
            </a:r>
            <a:r>
              <a:rPr lang="en-GB" altLang="en-GB" sz="1800" b="0">
                <a:latin typeface="Arial Narrow" panose="020B0606020202030204" pitchFamily="34" charset="0"/>
              </a:rPr>
              <a:t>; 		relaxed</a:t>
            </a:r>
            <a:r>
              <a:rPr lang="es-ES" altLang="en-GB" sz="1800" b="0">
                <a:latin typeface="Arial Narrow" panose="020B0606020202030204" pitchFamily="34" charset="0"/>
              </a:rPr>
              <a:t> gestures; </a:t>
            </a:r>
            <a:r>
              <a:rPr lang="en-GB" altLang="en-GB" sz="1800" b="0">
                <a:latin typeface="Arial Narrow" panose="020B0606020202030204" pitchFamily="34" charset="0"/>
              </a:rPr>
              <a:t>smiling;	</a:t>
            </a:r>
            <a:r>
              <a:rPr lang="es-ES" altLang="en-GB" sz="1800" b="0">
                <a:latin typeface="Arial Narrow" panose="020B0606020202030204" pitchFamily="34" charset="0"/>
              </a:rPr>
              <a:t>not enough corporal distance;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GB" sz="1800" b="0">
                <a:latin typeface="Arial Narrow" panose="020B0606020202030204" pitchFamily="34" charset="0"/>
              </a:rPr>
              <a:t>head lowered, q</a:t>
            </a:r>
            <a:r>
              <a:rPr lang="es-ES" altLang="en-GB" sz="1800" b="0">
                <a:latin typeface="Arial Narrow" panose="020B0606020202030204" pitchFamily="34" charset="0"/>
              </a:rPr>
              <a:t>uiet voice	no tension </a:t>
            </a:r>
            <a:r>
              <a:rPr lang="en-GB" altLang="en-GB" sz="1800" b="0">
                <a:latin typeface="Arial Narrow" panose="020B0606020202030204" pitchFamily="34" charset="0"/>
              </a:rPr>
              <a:t>i</a:t>
            </a:r>
            <a:r>
              <a:rPr lang="es-ES" altLang="en-GB" sz="1800" b="0">
                <a:latin typeface="Arial Narrow" panose="020B0606020202030204" pitchFamily="34" charset="0"/>
              </a:rPr>
              <a:t>n the musc</a:t>
            </a:r>
            <a:r>
              <a:rPr lang="en-GB" altLang="en-GB" sz="1800" b="0">
                <a:latin typeface="Arial Narrow" panose="020B0606020202030204" pitchFamily="34" charset="0"/>
              </a:rPr>
              <a:t>les	threatening gestures.</a:t>
            </a:r>
            <a:r>
              <a:rPr lang="es-ES" altLang="en-GB" sz="2400" b="0">
                <a:latin typeface="Times New Roman" panose="02020603050405020304" pitchFamily="18" charset="0"/>
              </a:rPr>
              <a:t>	</a:t>
            </a:r>
            <a:r>
              <a:rPr lang="es-ES" altLang="en-GB" sz="2400" b="0" noProof="1">
                <a:latin typeface="Times New Roman" panose="02020603050405020304" pitchFamily="18" charset="0"/>
              </a:rPr>
              <a:t> </a:t>
            </a:r>
            <a:endParaRPr lang="es-ES" altLang="en-GB" sz="2400" b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GB" altLang="en-GB" sz="2400" b="0">
              <a:latin typeface="Times New Roman" panose="02020603050405020304" pitchFamily="18" charset="0"/>
            </a:endParaRPr>
          </a:p>
        </p:txBody>
      </p:sp>
      <p:sp>
        <p:nvSpPr>
          <p:cNvPr id="49164" name="Line 12">
            <a:extLst>
              <a:ext uri="{FF2B5EF4-FFF2-40B4-BE49-F238E27FC236}">
                <a16:creationId xmlns:a16="http://schemas.microsoft.com/office/drawing/2014/main" xmlns="" id="{0C794C2A-2BE2-7F19-C1DC-12E8A0B63FD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7101" y="3856038"/>
            <a:ext cx="8062913" cy="23812"/>
          </a:xfrm>
          <a:prstGeom prst="line">
            <a:avLst/>
          </a:prstGeom>
          <a:noFill/>
          <a:ln w="12700" cap="sq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9165" name="Line 13">
            <a:extLst>
              <a:ext uri="{FF2B5EF4-FFF2-40B4-BE49-F238E27FC236}">
                <a16:creationId xmlns:a16="http://schemas.microsoft.com/office/drawing/2014/main" xmlns="" id="{FC65F565-C609-80C6-1AF5-F7F2833FC11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5988" y="5202238"/>
            <a:ext cx="8096250" cy="0"/>
          </a:xfrm>
          <a:prstGeom prst="line">
            <a:avLst/>
          </a:prstGeom>
          <a:noFill/>
          <a:ln w="12700" cap="sq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9170" name="Text Box 18">
            <a:extLst>
              <a:ext uri="{FF2B5EF4-FFF2-40B4-BE49-F238E27FC236}">
                <a16:creationId xmlns:a16="http://schemas.microsoft.com/office/drawing/2014/main" xmlns="" id="{E9C4375A-98CD-D2B1-BF00-60D045DB5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794" y="1976438"/>
            <a:ext cx="7624762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n-GB" sz="2000" dirty="0"/>
              <a:t>Non </a:t>
            </a:r>
            <a:r>
              <a:rPr lang="es-ES_tradnl" altLang="en-GB" sz="2000" dirty="0" err="1"/>
              <a:t>Assertiv</a:t>
            </a:r>
            <a:r>
              <a:rPr lang="en-GB" altLang="en-GB" sz="2000" dirty="0"/>
              <a:t>e</a:t>
            </a:r>
            <a:r>
              <a:rPr lang="es-ES_tradnl" altLang="en-GB" sz="2000" dirty="0"/>
              <a:t> 	                As</a:t>
            </a:r>
            <a:r>
              <a:rPr lang="en-GB" altLang="en-GB" sz="2000" dirty="0" err="1"/>
              <a:t>sertive</a:t>
            </a:r>
            <a:r>
              <a:rPr lang="es-ES_tradnl" altLang="en-GB" sz="2000" dirty="0"/>
              <a:t> 	              </a:t>
            </a:r>
            <a:r>
              <a:rPr lang="es-ES_tradnl" altLang="en-GB" sz="2000" dirty="0" err="1"/>
              <a:t>Agre</a:t>
            </a:r>
            <a:r>
              <a:rPr lang="en-GB" altLang="en-GB" sz="2000" dirty="0"/>
              <a:t>s</a:t>
            </a:r>
            <a:r>
              <a:rPr lang="es-ES_tradnl" altLang="en-GB" sz="2000" dirty="0" err="1"/>
              <a:t>siv</a:t>
            </a:r>
            <a:r>
              <a:rPr lang="en-GB" altLang="en-GB" sz="2000" dirty="0"/>
              <a:t>e</a:t>
            </a:r>
          </a:p>
        </p:txBody>
      </p:sp>
      <p:sp>
        <p:nvSpPr>
          <p:cNvPr id="49172" name="Line 20">
            <a:extLst>
              <a:ext uri="{FF2B5EF4-FFF2-40B4-BE49-F238E27FC236}">
                <a16:creationId xmlns:a16="http://schemas.microsoft.com/office/drawing/2014/main" xmlns="" id="{70C26A8F-94E8-AD68-3E56-BBE35EB8938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6569076"/>
            <a:ext cx="8083550" cy="11113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9174" name="Rectangle 22">
            <a:extLst>
              <a:ext uri="{FF2B5EF4-FFF2-40B4-BE49-F238E27FC236}">
                <a16:creationId xmlns:a16="http://schemas.microsoft.com/office/drawing/2014/main" xmlns="" id="{907A82A1-88C0-F78B-5990-429C4C5431C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66156" y="811459"/>
            <a:ext cx="8294687" cy="1143000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s-ES" altLang="en-GB" sz="3800" b="1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Communication</a:t>
            </a:r>
            <a:r>
              <a:rPr lang="es-ES" altLang="en-GB" sz="38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s-ES" altLang="en-GB" sz="3800" b="1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styles</a:t>
            </a:r>
            <a:endParaRPr lang="en-US" altLang="en-US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9180" name="Text Box 28">
            <a:extLst>
              <a:ext uri="{FF2B5EF4-FFF2-40B4-BE49-F238E27FC236}">
                <a16:creationId xmlns:a16="http://schemas.microsoft.com/office/drawing/2014/main" xmlns="" id="{5F821F71-7CBE-E090-6B4D-9D4C0C78F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0113" y="3946526"/>
            <a:ext cx="82740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GB" sz="2000" i="1">
                <a:latin typeface="Arial Narrow" panose="020B0606020202030204" pitchFamily="34" charset="0"/>
              </a:rPr>
              <a:t>V</a:t>
            </a:r>
            <a:r>
              <a:rPr lang="es-ES" altLang="en-GB" sz="2000" i="1" noProof="1">
                <a:latin typeface="Arial Narrow" panose="020B0606020202030204" pitchFamily="34" charset="0"/>
              </a:rPr>
              <a:t>erbal  </a:t>
            </a:r>
            <a:r>
              <a:rPr lang="es-ES" altLang="en-GB" sz="2000" i="1">
                <a:latin typeface="Arial Narrow" panose="020B0606020202030204" pitchFamily="34" charset="0"/>
              </a:rPr>
              <a:t>communication	V</a:t>
            </a:r>
            <a:r>
              <a:rPr lang="es-ES" altLang="en-GB" sz="2000" i="1" noProof="1">
                <a:latin typeface="Arial Narrow" panose="020B0606020202030204" pitchFamily="34" charset="0"/>
              </a:rPr>
              <a:t>erbal  </a:t>
            </a:r>
            <a:r>
              <a:rPr lang="es-ES" altLang="en-GB" sz="2000" i="1">
                <a:latin typeface="Arial Narrow" panose="020B0606020202030204" pitchFamily="34" charset="0"/>
              </a:rPr>
              <a:t>communication	V</a:t>
            </a:r>
            <a:r>
              <a:rPr lang="es-ES" altLang="en-GB" sz="2000" i="1" noProof="1">
                <a:latin typeface="Arial Narrow" panose="020B0606020202030204" pitchFamily="34" charset="0"/>
              </a:rPr>
              <a:t>erbal</a:t>
            </a:r>
            <a:r>
              <a:rPr lang="es-ES" altLang="en-GB" sz="2000" i="1">
                <a:latin typeface="Arial Narrow" panose="020B0606020202030204" pitchFamily="34" charset="0"/>
              </a:rPr>
              <a:t> communication</a:t>
            </a:r>
            <a:endParaRPr lang="es-ES" altLang="en-GB" sz="2000" i="1" noProof="1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GB" sz="1800" b="0" noProof="1">
                <a:latin typeface="Arial Narrow" panose="020B0606020202030204" pitchFamily="34" charset="0"/>
              </a:rPr>
              <a:t>“</a:t>
            </a:r>
            <a:r>
              <a:rPr lang="en-GB" altLang="en-GB" sz="1800" b="0">
                <a:latin typeface="Arial Narrow" panose="020B0606020202030204" pitchFamily="34" charset="0"/>
              </a:rPr>
              <a:t>M</a:t>
            </a:r>
            <a:r>
              <a:rPr lang="es-ES" altLang="en-GB" sz="1800" b="0">
                <a:latin typeface="Arial Narrow" panose="020B0606020202030204" pitchFamily="34" charset="0"/>
              </a:rPr>
              <a:t>ay be</a:t>
            </a:r>
            <a:r>
              <a:rPr lang="es-ES" altLang="en-GB" sz="1800" b="0" noProof="1">
                <a:latin typeface="Arial Narrow" panose="020B0606020202030204" pitchFamily="34" charset="0"/>
              </a:rPr>
              <a:t>”; “</a:t>
            </a:r>
            <a:r>
              <a:rPr lang="es-ES" altLang="en-GB" sz="1800" b="0">
                <a:latin typeface="Arial Narrow" panose="020B0606020202030204" pitchFamily="34" charset="0"/>
              </a:rPr>
              <a:t>Per</a:t>
            </a:r>
            <a:r>
              <a:rPr lang="en-GB" altLang="en-GB" sz="1800" b="0">
                <a:latin typeface="Arial Narrow" panose="020B0606020202030204" pitchFamily="34" charset="0"/>
              </a:rPr>
              <a:t>h</a:t>
            </a:r>
            <a:r>
              <a:rPr lang="es-ES" altLang="en-GB" sz="1800" b="0">
                <a:latin typeface="Arial Narrow" panose="020B0606020202030204" pitchFamily="34" charset="0"/>
              </a:rPr>
              <a:t>aps</a:t>
            </a:r>
            <a:r>
              <a:rPr lang="es-ES" altLang="en-GB" sz="1800" b="0" noProof="1">
                <a:latin typeface="Arial Narrow" panose="020B0606020202030204" pitchFamily="34" charset="0"/>
              </a:rPr>
              <a:t>”;</a:t>
            </a:r>
            <a:r>
              <a:rPr lang="en-GB" altLang="en-GB" sz="1800" b="0">
                <a:latin typeface="Arial Narrow" panose="020B0606020202030204" pitchFamily="34" charset="0"/>
              </a:rPr>
              <a:t>		</a:t>
            </a:r>
            <a:r>
              <a:rPr lang="en-GB" altLang="en-GB" sz="1800" b="0" noProof="1">
                <a:latin typeface="Arial Narrow" panose="020B0606020202030204" pitchFamily="34" charset="0"/>
              </a:rPr>
              <a:t>“</a:t>
            </a:r>
            <a:r>
              <a:rPr lang="es-ES" altLang="en-GB" sz="1800" b="0">
                <a:latin typeface="Arial Narrow" panose="020B0606020202030204" pitchFamily="34" charset="0"/>
              </a:rPr>
              <a:t>I think</a:t>
            </a:r>
            <a:r>
              <a:rPr lang="es-ES" altLang="en-GB" sz="1800" b="0" noProof="1">
                <a:latin typeface="Arial Narrow" panose="020B0606020202030204" pitchFamily="34" charset="0"/>
              </a:rPr>
              <a:t>”; “</a:t>
            </a:r>
            <a:r>
              <a:rPr lang="es-ES" altLang="en-GB" sz="1800" b="0">
                <a:latin typeface="Arial Narrow" panose="020B0606020202030204" pitchFamily="34" charset="0"/>
              </a:rPr>
              <a:t>I fe</a:t>
            </a:r>
            <a:r>
              <a:rPr lang="en-GB" altLang="en-GB" sz="1800" b="0">
                <a:latin typeface="Arial Narrow" panose="020B0606020202030204" pitchFamily="34" charset="0"/>
              </a:rPr>
              <a:t>el like</a:t>
            </a:r>
            <a:r>
              <a:rPr lang="en-GB" altLang="en-GB" sz="1800" b="0" noProof="1">
                <a:latin typeface="Arial Narrow" panose="020B0606020202030204" pitchFamily="34" charset="0"/>
              </a:rPr>
              <a:t>”;</a:t>
            </a:r>
            <a:r>
              <a:rPr lang="es-ES" altLang="en-GB" sz="2400" b="0">
                <a:latin typeface="Times New Roman" panose="02020603050405020304" pitchFamily="18" charset="0"/>
              </a:rPr>
              <a:t>		</a:t>
            </a:r>
            <a:r>
              <a:rPr lang="es-ES" altLang="en-GB" sz="1800" b="0" noProof="1">
                <a:latin typeface="Arial Narrow" panose="020B0606020202030204" pitchFamily="34" charset="0"/>
              </a:rPr>
              <a:t>“</a:t>
            </a:r>
            <a:r>
              <a:rPr lang="es-ES" altLang="en-GB" sz="1800" b="0">
                <a:latin typeface="Arial Narrow" panose="020B0606020202030204" pitchFamily="34" charset="0"/>
              </a:rPr>
              <a:t>Do</a:t>
            </a:r>
            <a:r>
              <a:rPr lang="es-ES" altLang="en-GB" sz="1800" b="0" noProof="1">
                <a:latin typeface="Arial Narrow" panose="020B0606020202030204" pitchFamily="34" charset="0"/>
              </a:rPr>
              <a:t>”; “</a:t>
            </a:r>
            <a:r>
              <a:rPr lang="es-ES" altLang="en-GB" sz="1800" b="0">
                <a:latin typeface="Arial Narrow" panose="020B0606020202030204" pitchFamily="34" charset="0"/>
              </a:rPr>
              <a:t>You must</a:t>
            </a:r>
            <a:r>
              <a:rPr lang="es-ES" altLang="en-GB" sz="1800" b="0" noProof="1">
                <a:latin typeface="Arial Narrow" panose="020B0606020202030204" pitchFamily="34" charset="0"/>
              </a:rPr>
              <a:t>”;</a:t>
            </a:r>
            <a:r>
              <a:rPr lang="es-ES" altLang="en-GB" sz="2400" b="0" noProof="1">
                <a:latin typeface="Times New Roman" panose="02020603050405020304" pitchFamily="18" charset="0"/>
              </a:rPr>
              <a:t>  </a:t>
            </a:r>
            <a:endParaRPr lang="es-ES" altLang="en-GB" sz="1800" b="0" noProof="1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GB" sz="1800" b="0" noProof="1">
                <a:latin typeface="Arial Narrow" panose="020B0606020202030204" pitchFamily="34" charset="0"/>
              </a:rPr>
              <a:t>“</a:t>
            </a:r>
            <a:r>
              <a:rPr lang="es-ES" altLang="en-GB" sz="1800" b="0">
                <a:latin typeface="Arial Narrow" panose="020B0606020202030204" pitchFamily="34" charset="0"/>
              </a:rPr>
              <a:t>Would you mind very much</a:t>
            </a:r>
            <a:r>
              <a:rPr lang="es-ES" altLang="en-GB" sz="1800" b="0" noProof="1">
                <a:latin typeface="Arial Narrow" panose="020B0606020202030204" pitchFamily="34" charset="0"/>
              </a:rPr>
              <a:t>”;</a:t>
            </a:r>
            <a:r>
              <a:rPr lang="es-ES" altLang="en-GB" sz="1800" b="0">
                <a:latin typeface="Arial Narrow" panose="020B0606020202030204" pitchFamily="34" charset="0"/>
              </a:rPr>
              <a:t>	“Let´s do it together</a:t>
            </a:r>
            <a:r>
              <a:rPr lang="es-ES" altLang="en-GB" sz="1800" b="0" noProof="1">
                <a:latin typeface="Arial Narrow" panose="020B0606020202030204" pitchFamily="34" charset="0"/>
              </a:rPr>
              <a:t>”;</a:t>
            </a:r>
            <a:r>
              <a:rPr lang="es-ES" altLang="en-GB" sz="1800" b="0">
                <a:latin typeface="Arial Narrow" panose="020B0606020202030204" pitchFamily="34" charset="0"/>
              </a:rPr>
              <a:t>		</a:t>
            </a:r>
            <a:r>
              <a:rPr lang="es-ES" altLang="en-GB" sz="1800" b="0" noProof="1">
                <a:latin typeface="Arial Narrow" panose="020B0606020202030204" pitchFamily="34" charset="0"/>
              </a:rPr>
              <a:t>“</a:t>
            </a:r>
            <a:r>
              <a:rPr lang="es-ES" altLang="en-GB" sz="1800" b="0">
                <a:latin typeface="Arial Narrow" panose="020B0606020202030204" pitchFamily="34" charset="0"/>
              </a:rPr>
              <a:t>If you don´t</a:t>
            </a:r>
            <a:r>
              <a:rPr lang="en-GB" altLang="en-GB" sz="1800" b="0">
                <a:latin typeface="Arial Narrow" panose="020B0606020202030204" pitchFamily="34" charset="0"/>
              </a:rPr>
              <a:t>…”</a:t>
            </a:r>
            <a:r>
              <a:rPr lang="en-GB" altLang="en-GB" sz="1800" b="0" noProof="1">
                <a:latin typeface="Arial Narrow" panose="020B0606020202030204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GB" sz="1800" b="0" noProof="1">
                <a:latin typeface="Arial Narrow" panose="020B0606020202030204" pitchFamily="34" charset="0"/>
              </a:rPr>
              <a:t>“</a:t>
            </a:r>
            <a:r>
              <a:rPr lang="es-ES" altLang="en-GB" sz="1800" b="0">
                <a:latin typeface="Arial Narrow" panose="020B0606020202030204" pitchFamily="34" charset="0"/>
              </a:rPr>
              <a:t>It does</a:t>
            </a:r>
            <a:r>
              <a:rPr lang="en-GB" altLang="en-GB" sz="1800" b="0">
                <a:latin typeface="Arial Narrow" panose="020B0606020202030204" pitchFamily="34" charset="0"/>
              </a:rPr>
              <a:t>n´t matter</a:t>
            </a:r>
            <a:r>
              <a:rPr lang="en-GB" altLang="en-GB" sz="1800" b="0" noProof="1">
                <a:latin typeface="Arial Narrow" panose="020B0606020202030204" pitchFamily="34" charset="0"/>
              </a:rPr>
              <a:t>”</a:t>
            </a:r>
            <a:r>
              <a:rPr lang="es-ES" altLang="en-GB" sz="1800" b="0">
                <a:latin typeface="Arial Narrow" panose="020B0606020202030204" pitchFamily="34" charset="0"/>
              </a:rPr>
              <a:t>		</a:t>
            </a:r>
            <a:r>
              <a:rPr lang="en-GB" altLang="en-GB" sz="1800" b="0">
                <a:latin typeface="Arial Narrow" panose="020B0606020202030204" pitchFamily="34" charset="0"/>
              </a:rPr>
              <a:t>“how can we solve this?</a:t>
            </a:r>
            <a:r>
              <a:rPr lang="en-GB" altLang="en-GB" sz="1800" b="0" noProof="1">
                <a:latin typeface="Arial Narrow" panose="020B0606020202030204" pitchFamily="34" charset="0"/>
              </a:rPr>
              <a:t>” </a:t>
            </a:r>
            <a:r>
              <a:rPr lang="es-ES" altLang="en-GB" sz="1800" b="0">
                <a:latin typeface="Arial Narrow" panose="020B0606020202030204" pitchFamily="34" charset="0"/>
              </a:rPr>
              <a:t>	</a:t>
            </a:r>
            <a:r>
              <a:rPr lang="es-ES" altLang="en-GB" sz="1800" b="0" noProof="1">
                <a:latin typeface="Arial Narrow" panose="020B0606020202030204" pitchFamily="34" charset="0"/>
              </a:rPr>
              <a:t>“</a:t>
            </a:r>
            <a:r>
              <a:rPr lang="es-ES" altLang="en-GB" sz="1800" b="0">
                <a:latin typeface="Arial Narrow" panose="020B0606020202030204" pitchFamily="34" charset="0"/>
              </a:rPr>
              <a:t>You don´t know”</a:t>
            </a:r>
            <a:endParaRPr lang="en-GB" altLang="en-GB" sz="1800" b="0">
              <a:latin typeface="Arial Narrow" panose="020B0606020202030204" pitchFamily="34" charset="0"/>
            </a:endParaRPr>
          </a:p>
        </p:txBody>
      </p:sp>
      <p:sp>
        <p:nvSpPr>
          <p:cNvPr id="49181" name="Text Box 29">
            <a:extLst>
              <a:ext uri="{FF2B5EF4-FFF2-40B4-BE49-F238E27FC236}">
                <a16:creationId xmlns:a16="http://schemas.microsoft.com/office/drawing/2014/main" xmlns="" id="{9DE44330-34EC-5DD8-685C-E5DAE013E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6150" y="5357813"/>
            <a:ext cx="8274050" cy="86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GB" sz="2000" i="1" noProof="1">
                <a:latin typeface="Arial Narrow" panose="020B0606020202030204" pitchFamily="34" charset="0"/>
              </a:rPr>
              <a:t>Consecuenc</a:t>
            </a:r>
            <a:r>
              <a:rPr lang="es-ES" altLang="en-GB" sz="2000" i="1">
                <a:latin typeface="Arial Narrow" panose="020B0606020202030204" pitchFamily="34" charset="0"/>
              </a:rPr>
              <a:t>e</a:t>
            </a:r>
            <a:r>
              <a:rPr lang="es-ES" altLang="en-GB" sz="2000" i="1" noProof="1">
                <a:latin typeface="Arial Narrow" panose="020B0606020202030204" pitchFamily="34" charset="0"/>
              </a:rPr>
              <a:t>s</a:t>
            </a:r>
            <a:r>
              <a:rPr lang="es-ES" altLang="en-GB" sz="2000" i="1">
                <a:latin typeface="Arial Narrow" panose="020B0606020202030204" pitchFamily="34" charset="0"/>
              </a:rPr>
              <a:t>		</a:t>
            </a:r>
            <a:r>
              <a:rPr lang="es-ES" altLang="en-GB" sz="2000" i="1" noProof="1">
                <a:latin typeface="Arial Narrow" panose="020B0606020202030204" pitchFamily="34" charset="0"/>
              </a:rPr>
              <a:t>Consecuenc</a:t>
            </a:r>
            <a:r>
              <a:rPr lang="es-ES" altLang="en-GB" sz="2000" i="1">
                <a:latin typeface="Arial Narrow" panose="020B0606020202030204" pitchFamily="34" charset="0"/>
              </a:rPr>
              <a:t>e</a:t>
            </a:r>
            <a:r>
              <a:rPr lang="es-ES" altLang="en-GB" sz="2000" i="1" noProof="1">
                <a:latin typeface="Arial Narrow" panose="020B0606020202030204" pitchFamily="34" charset="0"/>
              </a:rPr>
              <a:t>s</a:t>
            </a:r>
            <a:r>
              <a:rPr lang="es-ES" altLang="en-GB" sz="2000" i="1">
                <a:latin typeface="Arial Narrow" panose="020B0606020202030204" pitchFamily="34" charset="0"/>
              </a:rPr>
              <a:t>		</a:t>
            </a:r>
            <a:r>
              <a:rPr lang="es-ES" altLang="en-GB" sz="2000" i="1" noProof="1">
                <a:latin typeface="Arial Narrow" panose="020B0606020202030204" pitchFamily="34" charset="0"/>
              </a:rPr>
              <a:t>Consecuenc</a:t>
            </a:r>
            <a:r>
              <a:rPr lang="es-ES" altLang="en-GB" sz="2000" i="1">
                <a:latin typeface="Arial Narrow" panose="020B0606020202030204" pitchFamily="34" charset="0"/>
              </a:rPr>
              <a:t>e</a:t>
            </a:r>
            <a:r>
              <a:rPr lang="es-ES" altLang="en-GB" sz="2000" i="1" noProof="1">
                <a:latin typeface="Arial Narrow" panose="020B0606020202030204" pitchFamily="34" charset="0"/>
              </a:rPr>
              <a:t>s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GB" sz="1800" b="0">
                <a:latin typeface="Arial Narrow" panose="020B0606020202030204" pitchFamily="34" charset="0"/>
              </a:rPr>
              <a:t>Low self-steem; conflicts;	Solve problems		Interpersonal conflicts</a:t>
            </a:r>
            <a:r>
              <a:rPr lang="es-ES" altLang="en-GB" sz="1800" b="0" noProof="1">
                <a:latin typeface="Arial Narrow" panose="020B0606020202030204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GB" sz="1800" b="0">
                <a:latin typeface="Arial Narrow" panose="020B0606020202030204" pitchFamily="34" charset="0"/>
              </a:rPr>
              <a:t>d</a:t>
            </a:r>
            <a:r>
              <a:rPr lang="en-GB" altLang="en-GB" sz="1800" b="0" noProof="1">
                <a:latin typeface="Arial Narrow" panose="020B0606020202030204" pitchFamily="34" charset="0"/>
              </a:rPr>
              <a:t>epres</a:t>
            </a:r>
            <a:r>
              <a:rPr lang="es-ES" altLang="en-GB" sz="1800" b="0">
                <a:latin typeface="Arial Narrow" panose="020B0606020202030204" pitchFamily="34" charset="0"/>
              </a:rPr>
              <a:t>s</a:t>
            </a:r>
            <a:r>
              <a:rPr lang="es-ES" altLang="en-GB" sz="1800" b="0" noProof="1">
                <a:latin typeface="Arial Narrow" panose="020B0606020202030204" pitchFamily="34" charset="0"/>
              </a:rPr>
              <a:t>i</a:t>
            </a:r>
            <a:r>
              <a:rPr lang="es-ES" altLang="en-GB" sz="1800" b="0">
                <a:latin typeface="Arial Narrow" panose="020B0606020202030204" pitchFamily="34" charset="0"/>
              </a:rPr>
              <a:t>o</a:t>
            </a:r>
            <a:r>
              <a:rPr lang="es-ES" altLang="en-GB" sz="1800" b="0" noProof="1">
                <a:latin typeface="Arial Narrow" panose="020B0606020202030204" pitchFamily="34" charset="0"/>
              </a:rPr>
              <a:t>n</a:t>
            </a:r>
            <a:r>
              <a:rPr lang="es-ES" altLang="en-GB" sz="1800" b="0">
                <a:latin typeface="Arial Narrow" panose="020B0606020202030204" pitchFamily="34" charset="0"/>
              </a:rPr>
              <a:t>		</a:t>
            </a:r>
            <a:r>
              <a:rPr lang="en-GB" altLang="en-GB" sz="1800" b="0">
                <a:latin typeface="Arial Narrow" panose="020B0606020202030204" pitchFamily="34" charset="0"/>
              </a:rPr>
              <a:t>Are</a:t>
            </a:r>
            <a:r>
              <a:rPr lang="es-ES" altLang="en-GB" sz="1800" b="0">
                <a:latin typeface="Arial Narrow" panose="020B0606020202030204" pitchFamily="34" charset="0"/>
              </a:rPr>
              <a:t> satisfied and relaxed	It hurts others</a:t>
            </a:r>
            <a:endParaRPr lang="en-GB" altLang="en-GB" sz="2400" b="0">
              <a:latin typeface="Times New Roman" panose="02020603050405020304" pitchFamily="18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DDAF65A7-B9F6-4F97-9AA0-EFEC912AA2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1" y="43858"/>
            <a:ext cx="1350122" cy="136529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84AC363A-9045-46B1-867F-041BB4425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7185" y="27922"/>
            <a:ext cx="3286029" cy="908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9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9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1" grpId="0" autoUpdateAnimBg="0"/>
      <p:bldP spid="49170" grpId="0" autoUpdateAnimBg="0"/>
      <p:bldP spid="49180" grpId="0" autoUpdateAnimBg="0"/>
      <p:bldP spid="4918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609600"/>
            <a:ext cx="7772400" cy="863600"/>
          </a:xfrm>
          <a:noFill/>
        </p:spPr>
        <p:txBody>
          <a:bodyPr vert="horz" lIns="91440" tIns="45720" rIns="91440" bIns="91440" rtlCol="0" anchor="b">
            <a:normAutofit/>
          </a:bodyPr>
          <a:lstStyle/>
          <a:p>
            <a:pPr algn="ctr" eaLnBrk="1" hangingPunct="1"/>
            <a:r>
              <a:rPr lang="es-ES" sz="3600" b="1" i="1" dirty="0" err="1">
                <a:solidFill>
                  <a:schemeClr val="tx2">
                    <a:lumMod val="75000"/>
                  </a:schemeClr>
                </a:solidFill>
              </a:rPr>
              <a:t>Resources</a:t>
            </a:r>
            <a:endParaRPr lang="es-ES" sz="3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15092" y="2278153"/>
            <a:ext cx="10253609" cy="2836863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Advancing Social and Emotional Learning - CASEL</a:t>
            </a:r>
            <a:r>
              <a:rPr lang="en-US" dirty="0"/>
              <a:t>, 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dirty="0">
                <a:hlinkClick r:id="rId3"/>
              </a:rPr>
              <a:t>SEL: What are the core competencies and key settings?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6 seconds: Emotional Intelligence network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s-ES" dirty="0">
                <a:hlinkClick r:id="rId5"/>
              </a:rPr>
              <a:t>Standing Up </a:t>
            </a:r>
            <a:r>
              <a:rPr lang="es-ES" dirty="0" err="1">
                <a:hlinkClick r:id="rId5"/>
              </a:rPr>
              <a:t>to</a:t>
            </a:r>
            <a:r>
              <a:rPr lang="es-ES" dirty="0">
                <a:hlinkClick r:id="rId5"/>
              </a:rPr>
              <a:t> Bullying: </a:t>
            </a:r>
            <a:r>
              <a:rPr lang="es-ES" dirty="0" err="1">
                <a:hlinkClick r:id="rId5"/>
              </a:rPr>
              <a:t>Children’s</a:t>
            </a:r>
            <a:r>
              <a:rPr lang="es-ES" dirty="0">
                <a:hlinkClick r:id="rId5"/>
              </a:rPr>
              <a:t> </a:t>
            </a:r>
            <a:r>
              <a:rPr lang="es-ES" dirty="0" err="1">
                <a:hlinkClick r:id="rId5"/>
              </a:rPr>
              <a:t>Books</a:t>
            </a:r>
            <a:r>
              <a:rPr lang="es-ES" dirty="0">
                <a:hlinkClick r:id="rId5"/>
              </a:rPr>
              <a:t> </a:t>
            </a:r>
            <a:r>
              <a:rPr lang="es-ES" dirty="0" err="1">
                <a:hlinkClick r:id="rId5"/>
              </a:rPr>
              <a:t>to</a:t>
            </a:r>
            <a:r>
              <a:rPr lang="es-ES" dirty="0">
                <a:hlinkClick r:id="rId5"/>
              </a:rPr>
              <a:t> </a:t>
            </a:r>
            <a:r>
              <a:rPr lang="es-ES" dirty="0" err="1">
                <a:hlinkClick r:id="rId5"/>
              </a:rPr>
              <a:t>Build</a:t>
            </a:r>
            <a:r>
              <a:rPr lang="es-ES" dirty="0">
                <a:hlinkClick r:id="rId5"/>
              </a:rPr>
              <a:t> Social and </a:t>
            </a:r>
            <a:r>
              <a:rPr lang="es-ES" dirty="0" err="1">
                <a:hlinkClick r:id="rId5"/>
              </a:rPr>
              <a:t>Emotional</a:t>
            </a:r>
            <a:r>
              <a:rPr lang="es-ES" dirty="0">
                <a:hlinkClick r:id="rId5"/>
              </a:rPr>
              <a:t> </a:t>
            </a:r>
            <a:r>
              <a:rPr lang="es-ES" dirty="0" err="1">
                <a:hlinkClick r:id="rId5"/>
              </a:rPr>
              <a:t>Skills</a:t>
            </a:r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B6016F8-35C6-4ECF-B36B-CB3E5CD44F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60" y="5167"/>
            <a:ext cx="1350122" cy="136529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3A2E3AD0-248B-4A8B-A76E-334666557C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9903" y="-46203"/>
            <a:ext cx="3286029" cy="90838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118927C-7C8A-4041-80FB-2772A639970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0" y="4835495"/>
            <a:ext cx="921774" cy="184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1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609600"/>
            <a:ext cx="7772400" cy="863600"/>
          </a:xfrm>
          <a:noFill/>
        </p:spPr>
        <p:txBody>
          <a:bodyPr vert="horz" lIns="91440" tIns="45720" rIns="91440" bIns="91440" rtlCol="0" anchor="b">
            <a:normAutofit/>
          </a:bodyPr>
          <a:lstStyle/>
          <a:p>
            <a:pPr algn="ctr" eaLnBrk="1" hangingPunct="1"/>
            <a:r>
              <a:rPr lang="es-ES" b="1" i="1" dirty="0" err="1">
                <a:solidFill>
                  <a:schemeClr val="tx2">
                    <a:lumMod val="75000"/>
                  </a:schemeClr>
                </a:solidFill>
              </a:rPr>
              <a:t>Resources</a:t>
            </a:r>
            <a:endParaRPr lang="es-ES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04818" y="2079172"/>
            <a:ext cx="10253609" cy="368085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S" sz="2000" dirty="0"/>
              <a:t>Maurice, E. </a:t>
            </a:r>
            <a:r>
              <a:rPr lang="es-ES" sz="2000" dirty="0" err="1"/>
              <a:t>Tobias</a:t>
            </a:r>
            <a:r>
              <a:rPr lang="es-ES" sz="2000" dirty="0"/>
              <a:t>, S. &amp; </a:t>
            </a:r>
            <a:r>
              <a:rPr lang="es-ES" sz="2000" dirty="0" err="1"/>
              <a:t>Friedlande</a:t>
            </a:r>
            <a:r>
              <a:rPr lang="es-ES" sz="2000" dirty="0"/>
              <a:t>, B. (2000). </a:t>
            </a:r>
            <a:r>
              <a:rPr lang="es-ES" sz="2000" i="1" dirty="0" err="1"/>
              <a:t>Raising</a:t>
            </a:r>
            <a:r>
              <a:rPr lang="es-ES" sz="2000" i="1" dirty="0"/>
              <a:t> </a:t>
            </a:r>
            <a:r>
              <a:rPr lang="es-ES" sz="2000" i="1" dirty="0" err="1"/>
              <a:t>Emotionally</a:t>
            </a:r>
            <a:r>
              <a:rPr lang="es-ES" sz="2000" i="1" dirty="0"/>
              <a:t> </a:t>
            </a:r>
            <a:r>
              <a:rPr lang="es-ES" sz="2000" i="1" dirty="0" err="1"/>
              <a:t>Intelligent</a:t>
            </a:r>
            <a:r>
              <a:rPr lang="es-ES" sz="2000" i="1" dirty="0"/>
              <a:t> </a:t>
            </a:r>
            <a:r>
              <a:rPr lang="es-ES" sz="2000" i="1" dirty="0" err="1"/>
              <a:t>Teenagers</a:t>
            </a:r>
            <a:r>
              <a:rPr lang="es-ES" sz="2000" dirty="0"/>
              <a:t>. Nueva York: Harmony </a:t>
            </a:r>
            <a:r>
              <a:rPr lang="es-ES" sz="2000" dirty="0" err="1"/>
              <a:t>Books</a:t>
            </a:r>
            <a:r>
              <a:rPr lang="es-ES" sz="2000" dirty="0"/>
              <a:t>.</a:t>
            </a:r>
          </a:p>
          <a:p>
            <a:r>
              <a:rPr lang="es-ES" sz="2000" dirty="0" err="1"/>
              <a:t>Patti</a:t>
            </a:r>
            <a:r>
              <a:rPr lang="es-ES" sz="2000" dirty="0"/>
              <a:t>, J. &amp; Tobin, J. (2006). </a:t>
            </a:r>
            <a:r>
              <a:rPr lang="es-ES" sz="2000" i="1" dirty="0"/>
              <a:t>Smart </a:t>
            </a:r>
            <a:r>
              <a:rPr lang="es-ES" sz="2000" i="1" dirty="0" err="1"/>
              <a:t>School</a:t>
            </a:r>
            <a:r>
              <a:rPr lang="es-ES" sz="2000" i="1" dirty="0"/>
              <a:t> </a:t>
            </a:r>
            <a:r>
              <a:rPr lang="es-ES" sz="2000" i="1" dirty="0" err="1"/>
              <a:t>Leaders</a:t>
            </a:r>
            <a:r>
              <a:rPr lang="es-ES" sz="2000" i="1" dirty="0"/>
              <a:t>: </a:t>
            </a:r>
            <a:r>
              <a:rPr lang="es-ES" sz="2000" i="1" dirty="0" err="1"/>
              <a:t>Leading</a:t>
            </a:r>
            <a:r>
              <a:rPr lang="es-ES" sz="2000" i="1" dirty="0"/>
              <a:t> </a:t>
            </a:r>
            <a:r>
              <a:rPr lang="es-ES" sz="2000" i="1" dirty="0" err="1"/>
              <a:t>with</a:t>
            </a:r>
            <a:r>
              <a:rPr lang="es-ES" sz="2000" i="1" dirty="0"/>
              <a:t> </a:t>
            </a:r>
            <a:r>
              <a:rPr lang="es-ES" sz="2000" i="1" dirty="0" err="1"/>
              <a:t>Emotional</a:t>
            </a:r>
            <a:r>
              <a:rPr lang="es-ES" sz="2000" i="1" dirty="0"/>
              <a:t> </a:t>
            </a:r>
            <a:r>
              <a:rPr lang="es-ES" sz="2000" i="1" dirty="0" err="1"/>
              <a:t>Intelligence</a:t>
            </a:r>
            <a:r>
              <a:rPr lang="es-ES" sz="2000" dirty="0"/>
              <a:t>. Dubuque, IA: Kendall Hunt.</a:t>
            </a:r>
          </a:p>
          <a:p>
            <a:r>
              <a:rPr lang="es-ES" sz="2000" dirty="0"/>
              <a:t>Salovey, P., &amp; Mayer, J. D. (1990). </a:t>
            </a:r>
            <a:r>
              <a:rPr lang="es-ES" sz="2000" dirty="0" err="1"/>
              <a:t>Emotional</a:t>
            </a:r>
            <a:r>
              <a:rPr lang="es-ES" sz="2000" dirty="0"/>
              <a:t> </a:t>
            </a:r>
            <a:r>
              <a:rPr lang="es-ES" sz="2000" dirty="0" err="1"/>
              <a:t>Intelligence</a:t>
            </a:r>
            <a:r>
              <a:rPr lang="es-ES" sz="2000" dirty="0"/>
              <a:t>. </a:t>
            </a:r>
            <a:r>
              <a:rPr lang="es-ES" sz="2000" dirty="0" err="1"/>
              <a:t>Imagination</a:t>
            </a:r>
            <a:r>
              <a:rPr lang="es-ES" sz="2000" dirty="0"/>
              <a:t>, </a:t>
            </a:r>
            <a:r>
              <a:rPr lang="es-ES" sz="2000" dirty="0" err="1"/>
              <a:t>Cognition</a:t>
            </a:r>
            <a:r>
              <a:rPr lang="es-ES" sz="2000" dirty="0"/>
              <a:t> and </a:t>
            </a:r>
            <a:r>
              <a:rPr lang="es-ES" sz="2000" dirty="0" err="1"/>
              <a:t>Personality</a:t>
            </a:r>
            <a:r>
              <a:rPr lang="es-ES" sz="2000" dirty="0"/>
              <a:t>, 9(3), 185-211. https://doi.org/10.2190/DUGG-P24E-52WK-6CDG</a:t>
            </a:r>
          </a:p>
          <a:p>
            <a:r>
              <a:rPr lang="es-ES" sz="2000" dirty="0"/>
              <a:t>Shona Anderson (2011). </a:t>
            </a:r>
            <a:r>
              <a:rPr lang="es-ES" sz="2000" i="1" dirty="0"/>
              <a:t>No More </a:t>
            </a:r>
            <a:r>
              <a:rPr lang="es-ES" sz="2000" i="1" dirty="0" err="1"/>
              <a:t>Bystanders</a:t>
            </a:r>
            <a:r>
              <a:rPr lang="es-ES" sz="2000" i="1" dirty="0"/>
              <a:t> = No More </a:t>
            </a:r>
            <a:r>
              <a:rPr lang="es-ES" sz="2000" i="1" dirty="0" err="1"/>
              <a:t>Bullies</a:t>
            </a:r>
            <a:r>
              <a:rPr lang="es-ES" sz="2000" i="1" dirty="0"/>
              <a:t>: </a:t>
            </a:r>
            <a:r>
              <a:rPr lang="es-ES" sz="2000" i="1" dirty="0" err="1"/>
              <a:t>Activating</a:t>
            </a:r>
            <a:r>
              <a:rPr lang="es-ES" sz="2000" i="1" dirty="0"/>
              <a:t> </a:t>
            </a:r>
            <a:r>
              <a:rPr lang="es-ES" sz="2000" i="1" dirty="0" err="1"/>
              <a:t>Action</a:t>
            </a:r>
            <a:r>
              <a:rPr lang="es-ES" sz="2000" i="1" dirty="0"/>
              <a:t> in </a:t>
            </a:r>
            <a:r>
              <a:rPr lang="es-ES" sz="2000" i="1" dirty="0" err="1"/>
              <a:t>Educational</a:t>
            </a:r>
            <a:r>
              <a:rPr lang="es-ES" sz="2000" i="1" dirty="0"/>
              <a:t> </a:t>
            </a:r>
            <a:r>
              <a:rPr lang="es-ES" sz="2000" i="1" dirty="0" err="1"/>
              <a:t>Professionals</a:t>
            </a:r>
            <a:r>
              <a:rPr lang="es-ES" sz="2000" dirty="0"/>
              <a:t>. </a:t>
            </a:r>
            <a:r>
              <a:rPr lang="es-ES" sz="2000" dirty="0" err="1"/>
              <a:t>Thousend</a:t>
            </a:r>
            <a:r>
              <a:rPr lang="es-ES" sz="2000" dirty="0"/>
              <a:t> </a:t>
            </a:r>
            <a:r>
              <a:rPr lang="es-ES" sz="2000" dirty="0" err="1"/>
              <a:t>Oaks</a:t>
            </a:r>
            <a:r>
              <a:rPr lang="es-ES" sz="2000" dirty="0"/>
              <a:t>: Corwin.</a:t>
            </a:r>
          </a:p>
          <a:p>
            <a:r>
              <a:rPr lang="es-ES" sz="2000" dirty="0" err="1"/>
              <a:t>Zins</a:t>
            </a:r>
            <a:r>
              <a:rPr lang="es-ES" sz="2000" dirty="0"/>
              <a:t>, J., </a:t>
            </a:r>
            <a:r>
              <a:rPr lang="es-ES" sz="2000" dirty="0" err="1"/>
              <a:t>Weissberg,R</a:t>
            </a:r>
            <a:r>
              <a:rPr lang="es-ES" sz="2000" dirty="0"/>
              <a:t>., Wang, M &amp; </a:t>
            </a:r>
            <a:r>
              <a:rPr lang="es-ES" sz="2000" dirty="0" err="1"/>
              <a:t>Walberg</a:t>
            </a:r>
            <a:r>
              <a:rPr lang="es-ES" sz="2000" dirty="0"/>
              <a:t>, H. (2007). </a:t>
            </a:r>
            <a:r>
              <a:rPr lang="es-ES" sz="2000" i="1" dirty="0" err="1"/>
              <a:t>Building</a:t>
            </a:r>
            <a:r>
              <a:rPr lang="es-ES" sz="2000" i="1" dirty="0"/>
              <a:t> </a:t>
            </a:r>
            <a:r>
              <a:rPr lang="es-ES" sz="2000" i="1" dirty="0" err="1"/>
              <a:t>Academic</a:t>
            </a:r>
            <a:r>
              <a:rPr lang="es-ES" sz="2000" i="1" dirty="0"/>
              <a:t> </a:t>
            </a:r>
            <a:r>
              <a:rPr lang="es-ES" sz="2000" i="1" dirty="0" err="1"/>
              <a:t>Success</a:t>
            </a:r>
            <a:r>
              <a:rPr lang="es-ES" sz="2000" i="1" dirty="0"/>
              <a:t> in Social and </a:t>
            </a:r>
            <a:r>
              <a:rPr lang="es-ES" sz="2000" i="1" dirty="0" err="1"/>
              <a:t>Emotional</a:t>
            </a:r>
            <a:r>
              <a:rPr lang="es-ES" sz="2000" i="1" dirty="0"/>
              <a:t> </a:t>
            </a:r>
            <a:r>
              <a:rPr lang="es-ES" sz="2000" i="1" dirty="0" err="1"/>
              <a:t>Learning</a:t>
            </a:r>
            <a:r>
              <a:rPr lang="es-ES" sz="2000" i="1" dirty="0"/>
              <a:t>: </a:t>
            </a:r>
            <a:r>
              <a:rPr lang="es-ES" sz="2000" i="1" dirty="0" err="1"/>
              <a:t>What</a:t>
            </a:r>
            <a:r>
              <a:rPr lang="es-ES" sz="2000" i="1" dirty="0"/>
              <a:t> </a:t>
            </a:r>
            <a:r>
              <a:rPr lang="es-ES" sz="2000" i="1" dirty="0" err="1"/>
              <a:t>does</a:t>
            </a:r>
            <a:r>
              <a:rPr lang="es-ES" sz="2000" i="1" dirty="0"/>
              <a:t> </a:t>
            </a:r>
            <a:r>
              <a:rPr lang="es-ES" sz="2000" i="1" dirty="0" err="1"/>
              <a:t>the</a:t>
            </a:r>
            <a:r>
              <a:rPr lang="es-ES" sz="2000" i="1" dirty="0"/>
              <a:t> </a:t>
            </a:r>
            <a:r>
              <a:rPr lang="es-ES" sz="2000" i="1" dirty="0" err="1"/>
              <a:t>Research</a:t>
            </a:r>
            <a:r>
              <a:rPr lang="es-ES" sz="2000" i="1" dirty="0"/>
              <a:t> </a:t>
            </a:r>
            <a:r>
              <a:rPr lang="es-ES" sz="2000" i="1" dirty="0" err="1"/>
              <a:t>Say</a:t>
            </a:r>
            <a:r>
              <a:rPr lang="es-ES" sz="2000" i="1" dirty="0"/>
              <a:t>?</a:t>
            </a:r>
            <a:r>
              <a:rPr lang="es-ES" sz="2000" dirty="0"/>
              <a:t> Nueva York: </a:t>
            </a:r>
            <a:r>
              <a:rPr lang="es-ES" sz="2000" dirty="0" err="1"/>
              <a:t>Teachers</a:t>
            </a:r>
            <a:r>
              <a:rPr lang="es-ES" sz="2000" dirty="0"/>
              <a:t> </a:t>
            </a:r>
            <a:r>
              <a:rPr lang="es-ES" sz="2000" dirty="0" err="1"/>
              <a:t>College</a:t>
            </a:r>
            <a:r>
              <a:rPr lang="es-ES" sz="2000" dirty="0"/>
              <a:t> </a:t>
            </a:r>
            <a:r>
              <a:rPr lang="es-ES" sz="2000" dirty="0" err="1"/>
              <a:t>Press</a:t>
            </a:r>
            <a:r>
              <a:rPr lang="es-ES" sz="2000" dirty="0"/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B6016F8-35C6-4ECF-B36B-CB3E5CD44F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60" y="5167"/>
            <a:ext cx="1350122" cy="136529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3A2E3AD0-248B-4A8B-A76E-334666557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9903" y="-46203"/>
            <a:ext cx="3286029" cy="90838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118927C-7C8A-4041-80FB-2772A63997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0" y="4835495"/>
            <a:ext cx="921774" cy="184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0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60" y="107908"/>
            <a:ext cx="1497724" cy="151455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0" y="4835495"/>
            <a:ext cx="921774" cy="184907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829" y="4776952"/>
            <a:ext cx="1050521" cy="208104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74" y="107908"/>
            <a:ext cx="3579925" cy="987795"/>
          </a:xfrm>
          <a:prstGeom prst="rect">
            <a:avLst/>
          </a:prstGeom>
        </p:spPr>
      </p:pic>
      <p:pic>
        <p:nvPicPr>
          <p:cNvPr id="7" name="Picture 4" descr="Vista previa de imag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449" y="6414005"/>
            <a:ext cx="5000625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495B8D99-755F-45D6-80EE-A05E42B59152}"/>
              </a:ext>
            </a:extLst>
          </p:cNvPr>
          <p:cNvSpPr txBox="1"/>
          <p:nvPr/>
        </p:nvSpPr>
        <p:spPr>
          <a:xfrm>
            <a:off x="2438354" y="2250172"/>
            <a:ext cx="912273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en-US" sz="2800" dirty="0"/>
              <a:t>Identify the emotions felt when listening to the proposed activity</a:t>
            </a:r>
          </a:p>
          <a:p>
            <a:pPr marL="742950" lvl="1" indent="-285750" fontAlgn="base">
              <a:buFontTx/>
              <a:buChar char="-"/>
            </a:pPr>
            <a:r>
              <a:rPr lang="en-US" sz="2800" dirty="0"/>
              <a:t>those of oneself</a:t>
            </a:r>
          </a:p>
          <a:p>
            <a:pPr marL="742950" lvl="1" indent="-285750" fontAlgn="base">
              <a:buFontTx/>
              <a:buChar char="-"/>
            </a:pPr>
            <a:r>
              <a:rPr lang="en-US" sz="2800" dirty="0"/>
              <a:t>those of others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sz="2800" dirty="0"/>
              <a:t>Skills used by the volunteer (</a:t>
            </a:r>
            <a:r>
              <a:rPr lang="en-US" sz="2800" dirty="0" err="1"/>
              <a:t>analize</a:t>
            </a:r>
            <a:r>
              <a:rPr lang="en-US" sz="2800" dirty="0"/>
              <a:t> the context, think on different options…)</a:t>
            </a:r>
          </a:p>
          <a:p>
            <a:pPr marL="342900" indent="-342900" fontAlgn="base">
              <a:buFont typeface="+mj-lt"/>
              <a:buAutoNum type="arabicPeriod"/>
            </a:pPr>
            <a:endParaRPr lang="en-US" sz="2800" dirty="0"/>
          </a:p>
          <a:p>
            <a:pPr marL="342900" indent="-342900" fontAlgn="base">
              <a:buFont typeface="+mj-lt"/>
              <a:buAutoNum type="arabicPeriod"/>
            </a:pPr>
            <a:endParaRPr lang="en-US" dirty="0"/>
          </a:p>
          <a:p>
            <a:pPr marL="285750" indent="-285750" fontAlgn="base">
              <a:buFontTx/>
              <a:buChar char="-"/>
            </a:pPr>
            <a:endParaRPr lang="en-US" dirty="0"/>
          </a:p>
          <a:p>
            <a:pPr marL="285750" indent="-285750" fontAlgn="base">
              <a:buFontTx/>
              <a:buChar char="-"/>
            </a:pPr>
            <a:endParaRPr lang="en-US" dirty="0"/>
          </a:p>
          <a:p>
            <a:pPr algn="ctr" fontAlgn="base"/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337AA9D7-08D2-49D1-9799-89B652D1B04A}"/>
              </a:ext>
            </a:extLst>
          </p:cNvPr>
          <p:cNvSpPr/>
          <p:nvPr/>
        </p:nvSpPr>
        <p:spPr>
          <a:xfrm>
            <a:off x="2849219" y="974328"/>
            <a:ext cx="6301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Ice-</a:t>
            </a:r>
            <a:r>
              <a:rPr lang="es-E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breaking</a:t>
            </a:r>
            <a:r>
              <a:rPr lang="es-E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activity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8811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60" y="56537"/>
            <a:ext cx="1497724" cy="151455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0" y="4835495"/>
            <a:ext cx="921774" cy="184907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829" y="4776952"/>
            <a:ext cx="1050521" cy="208104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74" y="107908"/>
            <a:ext cx="3579925" cy="987795"/>
          </a:xfrm>
          <a:prstGeom prst="rect">
            <a:avLst/>
          </a:prstGeom>
        </p:spPr>
      </p:pic>
      <p:pic>
        <p:nvPicPr>
          <p:cNvPr id="7" name="Picture 4" descr="Vista previa de imag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449" y="6414005"/>
            <a:ext cx="5000625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FB992951-A534-41B2-B597-22F8C152B269}"/>
              </a:ext>
            </a:extLst>
          </p:cNvPr>
          <p:cNvSpPr/>
          <p:nvPr/>
        </p:nvSpPr>
        <p:spPr>
          <a:xfrm>
            <a:off x="4222632" y="699131"/>
            <a:ext cx="3070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Definition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11CD8966-170A-417E-B75E-86F02FD90139}"/>
              </a:ext>
            </a:extLst>
          </p:cNvPr>
          <p:cNvSpPr txBox="1"/>
          <p:nvPr/>
        </p:nvSpPr>
        <p:spPr>
          <a:xfrm>
            <a:off x="2328530" y="1895708"/>
            <a:ext cx="775113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SALOVEY AND MAYERS, 1990:</a:t>
            </a:r>
          </a:p>
          <a:p>
            <a:endParaRPr lang="es-ES" sz="2000" dirty="0"/>
          </a:p>
          <a:p>
            <a:r>
              <a:rPr lang="es-ES" sz="2400" i="1" dirty="0"/>
              <a:t>Set </a:t>
            </a:r>
            <a:r>
              <a:rPr lang="es-ES" sz="2400" i="1" dirty="0" err="1"/>
              <a:t>of</a:t>
            </a:r>
            <a:r>
              <a:rPr lang="es-ES" sz="2400" i="1" dirty="0"/>
              <a:t> </a:t>
            </a:r>
            <a:r>
              <a:rPr lang="es-ES" sz="2400" i="1" dirty="0" err="1"/>
              <a:t>skills</a:t>
            </a:r>
            <a:r>
              <a:rPr lang="es-ES" sz="2400" i="1" dirty="0"/>
              <a:t> </a:t>
            </a:r>
            <a:r>
              <a:rPr lang="es-ES" sz="2400" i="1" dirty="0" err="1"/>
              <a:t>hypothesized</a:t>
            </a:r>
            <a:r>
              <a:rPr lang="es-ES" sz="2400" i="1" dirty="0"/>
              <a:t> </a:t>
            </a:r>
            <a:r>
              <a:rPr lang="es-ES" sz="2400" i="1" dirty="0" err="1"/>
              <a:t>to</a:t>
            </a:r>
            <a:r>
              <a:rPr lang="es-ES" sz="2400" i="1" dirty="0"/>
              <a:t> </a:t>
            </a:r>
            <a:r>
              <a:rPr lang="es-ES" sz="2400" i="1" dirty="0" err="1"/>
              <a:t>contribute</a:t>
            </a:r>
            <a:r>
              <a:rPr lang="es-ES" sz="2400" i="1" dirty="0"/>
              <a:t>:</a:t>
            </a:r>
          </a:p>
          <a:p>
            <a:endParaRPr lang="es-ES" sz="2400" i="1" dirty="0"/>
          </a:p>
          <a:p>
            <a:pPr marL="457200" indent="-457200">
              <a:buFont typeface="+mj-lt"/>
              <a:buAutoNum type="arabicPeriod"/>
            </a:pPr>
            <a:r>
              <a:rPr lang="es-ES" sz="2400" i="1" dirty="0" err="1"/>
              <a:t>to</a:t>
            </a:r>
            <a:r>
              <a:rPr lang="es-ES" sz="2400" i="1" dirty="0"/>
              <a:t> </a:t>
            </a:r>
            <a:r>
              <a:rPr lang="es-ES" sz="2400" i="1" dirty="0" err="1"/>
              <a:t>the</a:t>
            </a:r>
            <a:r>
              <a:rPr lang="es-ES" sz="2400" i="1" dirty="0"/>
              <a:t> </a:t>
            </a:r>
            <a:r>
              <a:rPr lang="es-ES" sz="2400" i="1" dirty="0" err="1"/>
              <a:t>accurate</a:t>
            </a:r>
            <a:r>
              <a:rPr lang="es-ES" sz="2400" i="1" dirty="0"/>
              <a:t> </a:t>
            </a:r>
            <a:r>
              <a:rPr lang="es-ES" sz="2400" i="1" dirty="0" err="1"/>
              <a:t>appraisal</a:t>
            </a:r>
            <a:r>
              <a:rPr lang="es-ES" sz="2400" i="1" dirty="0"/>
              <a:t> and </a:t>
            </a:r>
            <a:r>
              <a:rPr lang="es-ES" sz="2400" i="1" dirty="0" err="1"/>
              <a:t>expression</a:t>
            </a:r>
            <a:r>
              <a:rPr lang="es-ES" sz="2400" i="1" dirty="0"/>
              <a:t> </a:t>
            </a:r>
            <a:r>
              <a:rPr lang="es-ES" sz="2400" i="1" dirty="0" err="1"/>
              <a:t>of</a:t>
            </a:r>
            <a:r>
              <a:rPr lang="es-ES" sz="2400" i="1" dirty="0"/>
              <a:t> </a:t>
            </a:r>
            <a:r>
              <a:rPr lang="es-ES" sz="2400" i="1" dirty="0" err="1"/>
              <a:t>emotion</a:t>
            </a:r>
            <a:r>
              <a:rPr lang="es-ES" sz="2400" i="1" dirty="0"/>
              <a:t> in </a:t>
            </a:r>
            <a:r>
              <a:rPr lang="es-ES" sz="2400" i="1" dirty="0" err="1"/>
              <a:t>oneself</a:t>
            </a:r>
            <a:r>
              <a:rPr lang="es-ES" sz="2400" i="1" dirty="0"/>
              <a:t> and in </a:t>
            </a:r>
            <a:r>
              <a:rPr lang="es-ES" sz="2400" i="1" dirty="0" err="1"/>
              <a:t>others</a:t>
            </a:r>
            <a:r>
              <a:rPr lang="es-ES" sz="2400" i="1" dirty="0"/>
              <a:t> (</a:t>
            </a:r>
            <a:r>
              <a:rPr lang="es-ES" sz="2400" i="1" dirty="0" err="1"/>
              <a:t>identifying</a:t>
            </a:r>
            <a:r>
              <a:rPr lang="es-ES" sz="2400" i="1" dirty="0"/>
              <a:t> and </a:t>
            </a:r>
            <a:r>
              <a:rPr lang="es-ES" sz="2400" i="1" dirty="0" err="1"/>
              <a:t>expressing</a:t>
            </a:r>
            <a:r>
              <a:rPr lang="es-ES" sz="2400" i="1" dirty="0"/>
              <a:t>),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i="1" dirty="0" err="1"/>
              <a:t>the</a:t>
            </a:r>
            <a:r>
              <a:rPr lang="es-ES" sz="2400" i="1" dirty="0"/>
              <a:t> </a:t>
            </a:r>
            <a:r>
              <a:rPr lang="es-ES" sz="2400" i="1" dirty="0" err="1"/>
              <a:t>effective</a:t>
            </a:r>
            <a:r>
              <a:rPr lang="es-ES" sz="2400" i="1" dirty="0"/>
              <a:t> </a:t>
            </a:r>
            <a:r>
              <a:rPr lang="es-ES" sz="2400" i="1" dirty="0" err="1"/>
              <a:t>regulation</a:t>
            </a:r>
            <a:r>
              <a:rPr lang="es-ES" sz="2400" i="1" dirty="0"/>
              <a:t> </a:t>
            </a:r>
            <a:r>
              <a:rPr lang="es-ES" sz="2400" i="1" dirty="0" err="1"/>
              <a:t>of</a:t>
            </a:r>
            <a:r>
              <a:rPr lang="es-ES" sz="2400" i="1" dirty="0"/>
              <a:t> </a:t>
            </a:r>
            <a:r>
              <a:rPr lang="es-ES" sz="2400" i="1" dirty="0" err="1"/>
              <a:t>emotion</a:t>
            </a:r>
            <a:r>
              <a:rPr lang="es-ES" sz="2400" i="1" dirty="0"/>
              <a:t> in </a:t>
            </a:r>
            <a:r>
              <a:rPr lang="es-ES" sz="2400" i="1" dirty="0" err="1"/>
              <a:t>self</a:t>
            </a:r>
            <a:r>
              <a:rPr lang="es-ES" sz="2400" i="1" dirty="0"/>
              <a:t> and </a:t>
            </a:r>
            <a:r>
              <a:rPr lang="es-ES" sz="2400" i="1" dirty="0" err="1"/>
              <a:t>others</a:t>
            </a:r>
            <a:r>
              <a:rPr lang="es-ES" sz="2400" i="1" dirty="0"/>
              <a:t> (</a:t>
            </a:r>
            <a:r>
              <a:rPr lang="es-ES" sz="2400" i="1" dirty="0" err="1"/>
              <a:t>self</a:t>
            </a:r>
            <a:r>
              <a:rPr lang="es-ES" sz="2400" i="1" dirty="0"/>
              <a:t>-control), and 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i="1" dirty="0" err="1"/>
              <a:t>the</a:t>
            </a:r>
            <a:r>
              <a:rPr lang="es-ES" sz="2400" i="1" dirty="0"/>
              <a:t> use </a:t>
            </a:r>
            <a:r>
              <a:rPr lang="es-ES" sz="2400" i="1" dirty="0" err="1"/>
              <a:t>of</a:t>
            </a:r>
            <a:r>
              <a:rPr lang="es-ES" sz="2400" i="1" dirty="0"/>
              <a:t> </a:t>
            </a:r>
            <a:r>
              <a:rPr lang="es-ES" sz="2400" i="1" dirty="0" err="1"/>
              <a:t>feelings</a:t>
            </a:r>
            <a:r>
              <a:rPr lang="es-ES" sz="2400" i="1" dirty="0"/>
              <a:t> </a:t>
            </a:r>
            <a:r>
              <a:rPr lang="es-ES" sz="2400" i="1" dirty="0" err="1"/>
              <a:t>to</a:t>
            </a:r>
            <a:r>
              <a:rPr lang="es-ES" sz="2400" i="1" dirty="0"/>
              <a:t> </a:t>
            </a:r>
            <a:r>
              <a:rPr lang="es-ES" sz="2400" i="1" dirty="0" err="1"/>
              <a:t>motivate</a:t>
            </a:r>
            <a:r>
              <a:rPr lang="es-ES" sz="2400" i="1" dirty="0"/>
              <a:t>, plan, and </a:t>
            </a:r>
            <a:r>
              <a:rPr lang="es-ES" sz="2400" i="1" dirty="0" err="1"/>
              <a:t>achieve</a:t>
            </a:r>
            <a:r>
              <a:rPr lang="es-ES" sz="2400" i="1" dirty="0"/>
              <a:t> in </a:t>
            </a:r>
            <a:r>
              <a:rPr lang="es-ES" sz="2400" i="1" dirty="0" err="1"/>
              <a:t>one's</a:t>
            </a:r>
            <a:r>
              <a:rPr lang="es-ES" sz="2400" i="1" dirty="0"/>
              <a:t> </a:t>
            </a:r>
            <a:r>
              <a:rPr lang="es-ES" sz="2400" i="1" dirty="0" err="1"/>
              <a:t>life</a:t>
            </a:r>
            <a:r>
              <a:rPr lang="es-ES" sz="2400" i="1" dirty="0"/>
              <a:t> (</a:t>
            </a:r>
            <a:r>
              <a:rPr lang="es-ES" sz="2400" i="1" dirty="0" err="1"/>
              <a:t>behaviour</a:t>
            </a:r>
            <a:r>
              <a:rPr lang="es-ES" sz="2400" i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50155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60" y="107908"/>
            <a:ext cx="1497724" cy="151455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0" y="4835495"/>
            <a:ext cx="921774" cy="184907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829" y="4776952"/>
            <a:ext cx="1050521" cy="208104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74" y="107908"/>
            <a:ext cx="3579925" cy="987795"/>
          </a:xfrm>
          <a:prstGeom prst="rect">
            <a:avLst/>
          </a:prstGeom>
        </p:spPr>
      </p:pic>
      <p:pic>
        <p:nvPicPr>
          <p:cNvPr id="7" name="Picture 4" descr="Vista previa de imag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449" y="6414005"/>
            <a:ext cx="5000625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xmlns="" id="{AAEC8301-7695-4BD8-BEB6-170FFC64FE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1950221"/>
              </p:ext>
            </p:extLst>
          </p:nvPr>
        </p:nvGraphicFramePr>
        <p:xfrm>
          <a:off x="2032000" y="1695235"/>
          <a:ext cx="8128000" cy="411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37987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60" y="107908"/>
            <a:ext cx="1497724" cy="151455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0" y="4835495"/>
            <a:ext cx="921774" cy="184907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829" y="4776952"/>
            <a:ext cx="1050521" cy="208104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74" y="56537"/>
            <a:ext cx="3579925" cy="987795"/>
          </a:xfrm>
          <a:prstGeom prst="rect">
            <a:avLst/>
          </a:prstGeom>
        </p:spPr>
      </p:pic>
      <p:pic>
        <p:nvPicPr>
          <p:cNvPr id="7" name="Picture 4" descr="Vista previa de imag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449" y="6414005"/>
            <a:ext cx="5000625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FB992951-A534-41B2-B597-22F8C152B269}"/>
              </a:ext>
            </a:extLst>
          </p:cNvPr>
          <p:cNvSpPr/>
          <p:nvPr/>
        </p:nvSpPr>
        <p:spPr>
          <a:xfrm>
            <a:off x="3876385" y="699131"/>
            <a:ext cx="3762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Social </a:t>
            </a:r>
            <a:r>
              <a:rPr lang="es-E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skills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11CD8966-170A-417E-B75E-86F02FD90139}"/>
              </a:ext>
            </a:extLst>
          </p:cNvPr>
          <p:cNvSpPr txBox="1"/>
          <p:nvPr/>
        </p:nvSpPr>
        <p:spPr>
          <a:xfrm>
            <a:off x="2328530" y="1895708"/>
            <a:ext cx="775113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SALOVEY AND MAYERS, 1990:</a:t>
            </a:r>
          </a:p>
          <a:p>
            <a:endParaRPr lang="es-ES" sz="2000" dirty="0"/>
          </a:p>
          <a:p>
            <a:r>
              <a:rPr lang="es-ES" sz="2400" i="1" dirty="0"/>
              <a:t>Set </a:t>
            </a:r>
            <a:r>
              <a:rPr lang="es-ES" sz="2400" i="1" dirty="0" err="1"/>
              <a:t>of</a:t>
            </a:r>
            <a:r>
              <a:rPr lang="es-ES" sz="2400" i="1" dirty="0"/>
              <a:t> </a:t>
            </a:r>
            <a:r>
              <a:rPr lang="es-ES" sz="2400" i="1" dirty="0" err="1"/>
              <a:t>skills</a:t>
            </a:r>
            <a:r>
              <a:rPr lang="es-ES" sz="2400" i="1" dirty="0"/>
              <a:t> </a:t>
            </a:r>
            <a:r>
              <a:rPr lang="es-ES" sz="2400" i="1" dirty="0" err="1"/>
              <a:t>hypothesized</a:t>
            </a:r>
            <a:r>
              <a:rPr lang="es-ES" sz="2400" i="1" dirty="0"/>
              <a:t> </a:t>
            </a:r>
            <a:r>
              <a:rPr lang="es-ES" sz="2400" i="1" dirty="0" err="1"/>
              <a:t>to</a:t>
            </a:r>
            <a:r>
              <a:rPr lang="es-ES" sz="2400" i="1" dirty="0"/>
              <a:t> </a:t>
            </a:r>
            <a:r>
              <a:rPr lang="es-ES" sz="2400" i="1" dirty="0" err="1"/>
              <a:t>contribute</a:t>
            </a:r>
            <a:r>
              <a:rPr lang="es-ES" sz="2400" i="1" dirty="0"/>
              <a:t>:</a:t>
            </a:r>
          </a:p>
          <a:p>
            <a:endParaRPr lang="es-ES" sz="2400" i="1" dirty="0"/>
          </a:p>
          <a:p>
            <a:pPr marL="457200" indent="-457200">
              <a:buFont typeface="+mj-lt"/>
              <a:buAutoNum type="arabicPeriod"/>
            </a:pPr>
            <a:r>
              <a:rPr lang="es-ES" sz="2400" i="1" dirty="0" err="1"/>
              <a:t>to</a:t>
            </a:r>
            <a:r>
              <a:rPr lang="es-ES" sz="2400" i="1" dirty="0"/>
              <a:t> </a:t>
            </a:r>
            <a:r>
              <a:rPr lang="es-ES" sz="2400" i="1" dirty="0" err="1"/>
              <a:t>the</a:t>
            </a:r>
            <a:r>
              <a:rPr lang="es-ES" sz="2400" i="1" dirty="0"/>
              <a:t> </a:t>
            </a:r>
            <a:r>
              <a:rPr lang="es-ES" sz="2400" i="1" dirty="0" err="1"/>
              <a:t>accurate</a:t>
            </a:r>
            <a:r>
              <a:rPr lang="es-ES" sz="2400" i="1" dirty="0"/>
              <a:t> </a:t>
            </a:r>
            <a:r>
              <a:rPr lang="es-ES" sz="2400" i="1" dirty="0" err="1"/>
              <a:t>appraisal</a:t>
            </a:r>
            <a:r>
              <a:rPr lang="es-ES" sz="2400" i="1" dirty="0"/>
              <a:t> and </a:t>
            </a:r>
            <a:r>
              <a:rPr lang="es-ES" sz="2400" i="1" dirty="0" err="1"/>
              <a:t>expression</a:t>
            </a:r>
            <a:r>
              <a:rPr lang="es-ES" sz="2400" i="1" dirty="0"/>
              <a:t> </a:t>
            </a:r>
            <a:r>
              <a:rPr lang="es-ES" sz="2400" i="1" dirty="0" err="1"/>
              <a:t>of</a:t>
            </a:r>
            <a:r>
              <a:rPr lang="es-ES" sz="2400" i="1" dirty="0"/>
              <a:t> </a:t>
            </a:r>
            <a:r>
              <a:rPr lang="es-ES" sz="2400" i="1" dirty="0" err="1"/>
              <a:t>emotion</a:t>
            </a:r>
            <a:r>
              <a:rPr lang="es-ES" sz="2400" i="1" dirty="0"/>
              <a:t> in </a:t>
            </a:r>
            <a:r>
              <a:rPr lang="es-ES" sz="2400" i="1" dirty="0" err="1"/>
              <a:t>oneself</a:t>
            </a:r>
            <a:r>
              <a:rPr lang="es-ES" sz="2400" i="1" dirty="0"/>
              <a:t> and in </a:t>
            </a:r>
            <a:r>
              <a:rPr lang="es-ES" sz="2400" i="1" dirty="0" err="1"/>
              <a:t>others</a:t>
            </a:r>
            <a:r>
              <a:rPr lang="es-ES" sz="2400" i="1" dirty="0"/>
              <a:t> (</a:t>
            </a:r>
            <a:r>
              <a:rPr lang="es-ES" sz="2400" i="1" dirty="0" err="1"/>
              <a:t>identifying</a:t>
            </a:r>
            <a:r>
              <a:rPr lang="es-ES" sz="2400" i="1" dirty="0"/>
              <a:t> and </a:t>
            </a:r>
            <a:r>
              <a:rPr lang="es-ES" sz="2400" i="1" dirty="0" err="1"/>
              <a:t>expressing</a:t>
            </a:r>
            <a:r>
              <a:rPr lang="es-ES" sz="2400" i="1" dirty="0"/>
              <a:t>),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i="1" dirty="0" err="1"/>
              <a:t>the</a:t>
            </a:r>
            <a:r>
              <a:rPr lang="es-ES" sz="2400" i="1" dirty="0"/>
              <a:t> </a:t>
            </a:r>
            <a:r>
              <a:rPr lang="es-ES" sz="2400" i="1" dirty="0" err="1"/>
              <a:t>effective</a:t>
            </a:r>
            <a:r>
              <a:rPr lang="es-ES" sz="2400" i="1" dirty="0"/>
              <a:t> </a:t>
            </a:r>
            <a:r>
              <a:rPr lang="es-ES" sz="2400" i="1" dirty="0" err="1"/>
              <a:t>regulation</a:t>
            </a:r>
            <a:r>
              <a:rPr lang="es-ES" sz="2400" i="1" dirty="0"/>
              <a:t> </a:t>
            </a:r>
            <a:r>
              <a:rPr lang="es-ES" sz="2400" i="1" dirty="0" err="1"/>
              <a:t>of</a:t>
            </a:r>
            <a:r>
              <a:rPr lang="es-ES" sz="2400" i="1" dirty="0"/>
              <a:t> </a:t>
            </a:r>
            <a:r>
              <a:rPr lang="es-ES" sz="2400" i="1" dirty="0" err="1"/>
              <a:t>emotion</a:t>
            </a:r>
            <a:r>
              <a:rPr lang="es-ES" sz="2400" i="1" dirty="0"/>
              <a:t> in </a:t>
            </a:r>
            <a:r>
              <a:rPr lang="es-ES" sz="2400" i="1" dirty="0" err="1"/>
              <a:t>self</a:t>
            </a:r>
            <a:r>
              <a:rPr lang="es-ES" sz="2400" i="1" dirty="0"/>
              <a:t> and </a:t>
            </a:r>
            <a:r>
              <a:rPr lang="es-ES" sz="2400" i="1" dirty="0" err="1"/>
              <a:t>others</a:t>
            </a:r>
            <a:r>
              <a:rPr lang="es-ES" sz="2400" i="1" dirty="0"/>
              <a:t> (</a:t>
            </a:r>
            <a:r>
              <a:rPr lang="es-ES" sz="2400" i="1" dirty="0" err="1"/>
              <a:t>self</a:t>
            </a:r>
            <a:r>
              <a:rPr lang="es-ES" sz="2400" i="1" dirty="0"/>
              <a:t>-control), and 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i="1" dirty="0" err="1"/>
              <a:t>the</a:t>
            </a:r>
            <a:r>
              <a:rPr lang="es-ES" sz="2400" i="1" dirty="0"/>
              <a:t> use </a:t>
            </a:r>
            <a:r>
              <a:rPr lang="es-ES" sz="2400" i="1" dirty="0" err="1"/>
              <a:t>of</a:t>
            </a:r>
            <a:r>
              <a:rPr lang="es-ES" sz="2400" i="1" dirty="0"/>
              <a:t> </a:t>
            </a:r>
            <a:r>
              <a:rPr lang="es-ES" sz="2400" i="1" dirty="0" err="1"/>
              <a:t>feelings</a:t>
            </a:r>
            <a:r>
              <a:rPr lang="es-ES" sz="2400" i="1" dirty="0"/>
              <a:t> </a:t>
            </a:r>
            <a:r>
              <a:rPr lang="es-ES" sz="2400" i="1" dirty="0" err="1"/>
              <a:t>to</a:t>
            </a:r>
            <a:r>
              <a:rPr lang="es-ES" sz="2400" i="1" dirty="0"/>
              <a:t> </a:t>
            </a:r>
            <a:r>
              <a:rPr lang="es-ES" sz="2400" i="1" dirty="0" err="1"/>
              <a:t>motivate</a:t>
            </a:r>
            <a:r>
              <a:rPr lang="es-ES" sz="2400" i="1" dirty="0"/>
              <a:t>, plan, and </a:t>
            </a:r>
            <a:r>
              <a:rPr lang="es-ES" sz="2400" i="1" dirty="0" err="1"/>
              <a:t>achieve</a:t>
            </a:r>
            <a:r>
              <a:rPr lang="es-ES" sz="2400" i="1" dirty="0"/>
              <a:t> in </a:t>
            </a:r>
            <a:r>
              <a:rPr lang="es-ES" sz="2400" i="1" dirty="0" err="1"/>
              <a:t>one's</a:t>
            </a:r>
            <a:r>
              <a:rPr lang="es-ES" sz="2400" i="1" dirty="0"/>
              <a:t> </a:t>
            </a:r>
            <a:r>
              <a:rPr lang="es-ES" sz="2400" i="1" dirty="0" err="1"/>
              <a:t>life</a:t>
            </a:r>
            <a:r>
              <a:rPr lang="es-ES" sz="2400" i="1" dirty="0"/>
              <a:t> (</a:t>
            </a:r>
            <a:r>
              <a:rPr lang="es-ES" sz="2400" i="1" dirty="0" err="1"/>
              <a:t>behaviour</a:t>
            </a:r>
            <a:r>
              <a:rPr lang="es-ES" sz="2400" i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98994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9570" y="1281654"/>
            <a:ext cx="8247062" cy="16993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Non verbal </a:t>
            </a:r>
            <a:r>
              <a:rPr lang="es-ES" sz="4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communication</a:t>
            </a:r>
            <a:endParaRPr lang="es-ES" sz="4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01889" y="1773239"/>
            <a:ext cx="4256087" cy="468947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endParaRPr lang="es-ES" i="1" dirty="0">
              <a:solidFill>
                <a:schemeClr val="folHlink"/>
              </a:solidFill>
            </a:endParaRP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3662363" y="2720975"/>
            <a:ext cx="647541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0000"/>
            </a:pPr>
            <a:endParaRPr lang="en-US" altLang="en-US" sz="3200">
              <a:latin typeface="Arial" charset="0"/>
            </a:endParaRPr>
          </a:p>
        </p:txBody>
      </p:sp>
      <p:sp>
        <p:nvSpPr>
          <p:cNvPr id="56325" name="Rectangle 10"/>
          <p:cNvSpPr>
            <a:spLocks noChangeArrowheads="1"/>
          </p:cNvSpPr>
          <p:nvPr/>
        </p:nvSpPr>
        <p:spPr bwMode="auto">
          <a:xfrm>
            <a:off x="3651251" y="4664075"/>
            <a:ext cx="77835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endParaRPr lang="en-US" altLang="en-US" sz="3200">
              <a:latin typeface="Arial" charset="0"/>
            </a:endParaRPr>
          </a:p>
        </p:txBody>
      </p:sp>
      <p:sp>
        <p:nvSpPr>
          <p:cNvPr id="56326" name="Rectangle 11"/>
          <p:cNvSpPr>
            <a:spLocks noChangeArrowheads="1"/>
          </p:cNvSpPr>
          <p:nvPr/>
        </p:nvSpPr>
        <p:spPr bwMode="auto">
          <a:xfrm>
            <a:off x="3648076" y="4994275"/>
            <a:ext cx="77835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endParaRPr lang="en-US" altLang="en-US" sz="3200">
              <a:latin typeface="Arial" charset="0"/>
            </a:endParaRPr>
          </a:p>
        </p:txBody>
      </p:sp>
      <p:sp>
        <p:nvSpPr>
          <p:cNvPr id="56327" name="Rectangle 12"/>
          <p:cNvSpPr>
            <a:spLocks noChangeArrowheads="1"/>
          </p:cNvSpPr>
          <p:nvPr/>
        </p:nvSpPr>
        <p:spPr bwMode="auto">
          <a:xfrm>
            <a:off x="3519488" y="5951539"/>
            <a:ext cx="778351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endParaRPr lang="en-US" altLang="en-US" sz="3200">
              <a:latin typeface="Arial" charset="0"/>
            </a:endParaRPr>
          </a:p>
        </p:txBody>
      </p:sp>
      <p:sp>
        <p:nvSpPr>
          <p:cNvPr id="56328" name="Text Box 13"/>
          <p:cNvSpPr txBox="1">
            <a:spLocks noChangeArrowheads="1"/>
          </p:cNvSpPr>
          <p:nvPr/>
        </p:nvSpPr>
        <p:spPr bwMode="auto">
          <a:xfrm>
            <a:off x="7097714" y="2017713"/>
            <a:ext cx="35702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ED1FF575-4769-4E0B-BB0E-6349D330A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457" y="1974131"/>
            <a:ext cx="6955605" cy="521670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6CB0DF3D-984A-4DBF-BB79-200D003E8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26" y="97634"/>
            <a:ext cx="1263808" cy="127800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DE09BAD9-947E-45CE-B708-5E1CA2C035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694" y="56538"/>
            <a:ext cx="3284305" cy="906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0" y="762000"/>
            <a:ext cx="7924800" cy="1143000"/>
          </a:xfrm>
        </p:spPr>
        <p:txBody>
          <a:bodyPr vert="horz" lIns="91440" tIns="45720" rIns="91440" bIns="91440" rtlCol="0" anchor="b">
            <a:normAutofit/>
          </a:bodyPr>
          <a:lstStyle/>
          <a:p>
            <a:pPr eaLnBrk="1" hangingPunct="1"/>
            <a:endParaRPr lang="es-ES_tradnl"/>
          </a:p>
        </p:txBody>
      </p:sp>
      <p:pic>
        <p:nvPicPr>
          <p:cNvPr id="54277" name="Picture 5" descr="Imagen 00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025651" y="0"/>
            <a:ext cx="7997825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0" y="762000"/>
            <a:ext cx="7924800" cy="1143000"/>
          </a:xfrm>
        </p:spPr>
        <p:txBody>
          <a:bodyPr vert="horz" lIns="91440" tIns="45720" rIns="91440" bIns="91440" rtlCol="0" anchor="b">
            <a:normAutofit/>
          </a:bodyPr>
          <a:lstStyle/>
          <a:p>
            <a:pPr eaLnBrk="1" hangingPunct="1"/>
            <a:endParaRPr lang="es-ES_tradnl"/>
          </a:p>
        </p:txBody>
      </p:sp>
      <p:pic>
        <p:nvPicPr>
          <p:cNvPr id="49156" name="Picture 4" descr="Imagen 00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071813" y="0"/>
            <a:ext cx="5903912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UDC">
      <a:dk1>
        <a:sysClr val="windowText" lastClr="000000"/>
      </a:dk1>
      <a:lt1>
        <a:sysClr val="window" lastClr="FFFFFF"/>
      </a:lt1>
      <a:dk2>
        <a:srgbClr val="C6007E"/>
      </a:dk2>
      <a:lt2>
        <a:srgbClr val="F8F8F8"/>
      </a:lt2>
      <a:accent1>
        <a:srgbClr val="9E0065"/>
      </a:accent1>
      <a:accent2>
        <a:srgbClr val="C6007E"/>
      </a:accent2>
      <a:accent3>
        <a:srgbClr val="636363"/>
      </a:accent3>
      <a:accent4>
        <a:srgbClr val="EFA94A"/>
      </a:accent4>
      <a:accent5>
        <a:srgbClr val="800080"/>
      </a:accent5>
      <a:accent6>
        <a:srgbClr val="181818"/>
      </a:accent6>
      <a:hlink>
        <a:srgbClr val="C6007E"/>
      </a:hlink>
      <a:folHlink>
        <a:srgbClr val="636363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5f535f5-938e-4dfb-b0b9-830817a3900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D3F3D67F80EDC4BB87A899BC9FC263F" ma:contentTypeVersion="16" ma:contentTypeDescription="Crear nuevo documento." ma:contentTypeScope="" ma:versionID="f866fea9038872edce012df7aeb8ba82">
  <xsd:schema xmlns:xsd="http://www.w3.org/2001/XMLSchema" xmlns:xs="http://www.w3.org/2001/XMLSchema" xmlns:p="http://schemas.microsoft.com/office/2006/metadata/properties" xmlns:ns3="d5f535f5-938e-4dfb-b0b9-830817a39002" xmlns:ns4="9ad7c410-561f-4ad9-a066-7f252951bdfd" targetNamespace="http://schemas.microsoft.com/office/2006/metadata/properties" ma:root="true" ma:fieldsID="774dec78ed425cd8129a8e2089a31121" ns3:_="" ns4:_="">
    <xsd:import namespace="d5f535f5-938e-4dfb-b0b9-830817a39002"/>
    <xsd:import namespace="9ad7c410-561f-4ad9-a066-7f252951bdf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535f5-938e-4dfb-b0b9-830817a390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d7c410-561f-4ad9-a066-7f252951bdf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36C05B-A3E3-41D2-94BF-3A6E53231C4A}">
  <ds:schemaRefs>
    <ds:schemaRef ds:uri="http://www.w3.org/XML/1998/namespace"/>
    <ds:schemaRef ds:uri="http://schemas.microsoft.com/office/2006/documentManagement/types"/>
    <ds:schemaRef ds:uri="http://purl.org/dc/dcmitype/"/>
    <ds:schemaRef ds:uri="9ad7c410-561f-4ad9-a066-7f252951bdfd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d5f535f5-938e-4dfb-b0b9-830817a39002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0E0E0BE-1CC0-4D38-A084-CB276DCEE2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1103FE-10A8-4F73-9913-6D12D767A9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f535f5-938e-4dfb-b0b9-830817a39002"/>
    <ds:schemaRef ds:uri="9ad7c410-561f-4ad9-a066-7f252951bd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</TotalTime>
  <Words>574</Words>
  <Application>Microsoft Office PowerPoint</Application>
  <PresentationFormat>Panorámica</PresentationFormat>
  <Paragraphs>106</Paragraphs>
  <Slides>22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0" baseType="lpstr">
      <vt:lpstr>Arial</vt:lpstr>
      <vt:lpstr>Arial Narrow</vt:lpstr>
      <vt:lpstr>Calibri</vt:lpstr>
      <vt:lpstr>Perpetua</vt:lpstr>
      <vt:lpstr>Times New Roman</vt:lpstr>
      <vt:lpstr>Wingdings</vt:lpstr>
      <vt:lpstr>Tema de Office</vt:lpstr>
      <vt:lpstr>Gráfico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Non verbal communication</vt:lpstr>
      <vt:lpstr>Presentación de PowerPoint</vt:lpstr>
      <vt:lpstr>Presentación de PowerPoint</vt:lpstr>
      <vt:lpstr>Pupillary dilatation</vt:lpstr>
      <vt:lpstr>Presentación de PowerPoint</vt:lpstr>
      <vt:lpstr>Face expressions</vt:lpstr>
      <vt:lpstr>Expresiones faciales</vt:lpstr>
      <vt:lpstr>Presentación de PowerPoint</vt:lpstr>
      <vt:lpstr>Presentación de PowerPoint</vt:lpstr>
      <vt:lpstr>Presentación de PowerPoint</vt:lpstr>
      <vt:lpstr>IMPORTANT RULE!!!!</vt:lpstr>
      <vt:lpstr>Presentación de PowerPoint</vt:lpstr>
      <vt:lpstr>Presentación de PowerPoint</vt:lpstr>
      <vt:lpstr>Communication styles</vt:lpstr>
      <vt:lpstr>Resources</vt:lpstr>
      <vt:lpstr>Resources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Aula</dc:creator>
  <cp:lastModifiedBy>Prof_Movilla</cp:lastModifiedBy>
  <cp:revision>29</cp:revision>
  <dcterms:created xsi:type="dcterms:W3CDTF">2024-05-20T16:09:08Z</dcterms:created>
  <dcterms:modified xsi:type="dcterms:W3CDTF">2024-10-01T11:52:47Z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0x0101001D3F3D67F80EDC4BB87A899BC9FC263F</vt:lpwstr>
  </property>
</Properties>
</file>