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8" r:id="rId6"/>
    <p:sldId id="260" r:id="rId7"/>
    <p:sldId id="259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05F23-30E8-CF15-FEDE-EE055C27326C}" v="3" dt="2024-06-17T11:52:5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0" autoAdjust="0"/>
  </p:normalViewPr>
  <p:slideViewPr>
    <p:cSldViewPr snapToGrid="0">
      <p:cViewPr varScale="1">
        <p:scale>
          <a:sx n="57" d="100"/>
          <a:sy n="57" d="100"/>
        </p:scale>
        <p:origin x="9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9E6F6-16E9-4773-AAC3-DA8A544262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10E8080-29ED-4706-8387-CA23C1CC6D40}">
      <dgm:prSet phldrT="[Texto]"/>
      <dgm:spPr/>
      <dgm:t>
        <a:bodyPr/>
        <a:lstStyle/>
        <a:p>
          <a:pPr>
            <a:buNone/>
          </a:pPr>
          <a:r>
            <a:rPr lang="en-GB" b="0" i="0" u="none" strike="noStrike" cap="none" spc="0" baseline="0" dirty="0">
              <a:uFillTx/>
              <a:latin typeface="+mn-lt"/>
              <a:ea typeface="Times New Roman" pitchFamily="18"/>
            </a:rPr>
            <a:t>To know what the emotional management of primary and secondary education teachers from different cultural contexts is like with respect to addressing bullying</a:t>
          </a:r>
          <a:endParaRPr lang="es-ES" dirty="0">
            <a:latin typeface="+mn-lt"/>
          </a:endParaRPr>
        </a:p>
      </dgm:t>
    </dgm:pt>
    <dgm:pt modelId="{C583E988-14C0-4987-9D95-036A13D7D2E4}" type="parTrans" cxnId="{FC53B24C-B28F-4C9B-A06A-7C51B47D8823}">
      <dgm:prSet/>
      <dgm:spPr/>
      <dgm:t>
        <a:bodyPr/>
        <a:lstStyle/>
        <a:p>
          <a:endParaRPr lang="es-ES"/>
        </a:p>
      </dgm:t>
    </dgm:pt>
    <dgm:pt modelId="{EC74ED2B-915B-485E-8BD4-36F878E95622}" type="sibTrans" cxnId="{FC53B24C-B28F-4C9B-A06A-7C51B47D8823}">
      <dgm:prSet/>
      <dgm:spPr/>
      <dgm:t>
        <a:bodyPr/>
        <a:lstStyle/>
        <a:p>
          <a:endParaRPr lang="es-ES"/>
        </a:p>
      </dgm:t>
    </dgm:pt>
    <dgm:pt modelId="{A34C8B09-A243-4807-ADFA-A566219E42BB}">
      <dgm:prSet phldrT="[Texto]"/>
      <dgm:spPr/>
      <dgm:t>
        <a:bodyPr/>
        <a:lstStyle/>
        <a:p>
          <a:pPr>
            <a:buNone/>
          </a:pPr>
          <a:r>
            <a:rPr lang="en-GB" b="0" i="0" u="none" strike="noStrike" cap="none" spc="0" baseline="0" dirty="0">
              <a:uFillTx/>
              <a:latin typeface="+mn-lt"/>
              <a:ea typeface="Times New Roman" pitchFamily="18"/>
            </a:rPr>
            <a:t>To know what an educational experience has meant for these teachers in terms of their role and emotional management of bullying.</a:t>
          </a:r>
          <a:endParaRPr lang="es-ES" dirty="0">
            <a:latin typeface="+mn-lt"/>
          </a:endParaRPr>
        </a:p>
      </dgm:t>
    </dgm:pt>
    <dgm:pt modelId="{B8065F96-4969-432F-B42E-11F8BC7115D0}" type="parTrans" cxnId="{B0F6B925-A393-4EE8-8066-505FFF87477F}">
      <dgm:prSet/>
      <dgm:spPr/>
      <dgm:t>
        <a:bodyPr/>
        <a:lstStyle/>
        <a:p>
          <a:endParaRPr lang="es-ES"/>
        </a:p>
      </dgm:t>
    </dgm:pt>
    <dgm:pt modelId="{7B5FF45F-9788-4A76-9026-0599BB034EB0}" type="sibTrans" cxnId="{B0F6B925-A393-4EE8-8066-505FFF87477F}">
      <dgm:prSet/>
      <dgm:spPr/>
      <dgm:t>
        <a:bodyPr/>
        <a:lstStyle/>
        <a:p>
          <a:endParaRPr lang="es-ES"/>
        </a:p>
      </dgm:t>
    </dgm:pt>
    <dgm:pt modelId="{7DC23D0E-04C6-491C-BDC2-59F64CF2BEC7}" type="pres">
      <dgm:prSet presAssocID="{33D9E6F6-16E9-4773-AAC3-DA8A5442622C}" presName="Name0" presStyleCnt="0">
        <dgm:presLayoutVars>
          <dgm:chMax val="7"/>
          <dgm:chPref val="7"/>
          <dgm:dir/>
        </dgm:presLayoutVars>
      </dgm:prSet>
      <dgm:spPr/>
    </dgm:pt>
    <dgm:pt modelId="{1E9438EF-9E1A-4961-9599-9DFBF0B47EB6}" type="pres">
      <dgm:prSet presAssocID="{33D9E6F6-16E9-4773-AAC3-DA8A5442622C}" presName="Name1" presStyleCnt="0"/>
      <dgm:spPr/>
    </dgm:pt>
    <dgm:pt modelId="{213FF4E1-27DD-4D36-879B-318096B018FE}" type="pres">
      <dgm:prSet presAssocID="{33D9E6F6-16E9-4773-AAC3-DA8A5442622C}" presName="cycle" presStyleCnt="0"/>
      <dgm:spPr/>
    </dgm:pt>
    <dgm:pt modelId="{7AE228AC-64EE-4469-B21E-63FAFE7A8F00}" type="pres">
      <dgm:prSet presAssocID="{33D9E6F6-16E9-4773-AAC3-DA8A5442622C}" presName="srcNode" presStyleLbl="node1" presStyleIdx="0" presStyleCnt="2"/>
      <dgm:spPr/>
    </dgm:pt>
    <dgm:pt modelId="{F1341DC4-C5A8-4922-99B7-2FEAB296BCC9}" type="pres">
      <dgm:prSet presAssocID="{33D9E6F6-16E9-4773-AAC3-DA8A5442622C}" presName="conn" presStyleLbl="parChTrans1D2" presStyleIdx="0" presStyleCnt="1"/>
      <dgm:spPr/>
    </dgm:pt>
    <dgm:pt modelId="{69130DCD-979C-4BED-BCAB-3E0529BE8931}" type="pres">
      <dgm:prSet presAssocID="{33D9E6F6-16E9-4773-AAC3-DA8A5442622C}" presName="extraNode" presStyleLbl="node1" presStyleIdx="0" presStyleCnt="2"/>
      <dgm:spPr/>
    </dgm:pt>
    <dgm:pt modelId="{967FC0AE-72BD-4AD6-B368-42C4E06EEE7F}" type="pres">
      <dgm:prSet presAssocID="{33D9E6F6-16E9-4773-AAC3-DA8A5442622C}" presName="dstNode" presStyleLbl="node1" presStyleIdx="0" presStyleCnt="2"/>
      <dgm:spPr/>
    </dgm:pt>
    <dgm:pt modelId="{747D8ADE-BF6F-44BB-90C8-54AD5AD6E26F}" type="pres">
      <dgm:prSet presAssocID="{710E8080-29ED-4706-8387-CA23C1CC6D40}" presName="text_1" presStyleLbl="node1" presStyleIdx="0" presStyleCnt="2">
        <dgm:presLayoutVars>
          <dgm:bulletEnabled val="1"/>
        </dgm:presLayoutVars>
      </dgm:prSet>
      <dgm:spPr/>
    </dgm:pt>
    <dgm:pt modelId="{E90F26EB-2365-4FC7-B189-CDC2872FEBBD}" type="pres">
      <dgm:prSet presAssocID="{710E8080-29ED-4706-8387-CA23C1CC6D40}" presName="accent_1" presStyleCnt="0"/>
      <dgm:spPr/>
    </dgm:pt>
    <dgm:pt modelId="{6479BFB3-7180-4F42-AC30-DDDD99D63278}" type="pres">
      <dgm:prSet presAssocID="{710E8080-29ED-4706-8387-CA23C1CC6D40}" presName="accentRepeatNode" presStyleLbl="solidFgAcc1" presStyleIdx="0" presStyleCnt="2"/>
      <dgm:spPr/>
    </dgm:pt>
    <dgm:pt modelId="{12B7503A-9A52-4968-A57A-5378F2EB5B3B}" type="pres">
      <dgm:prSet presAssocID="{A34C8B09-A243-4807-ADFA-A566219E42BB}" presName="text_2" presStyleLbl="node1" presStyleIdx="1" presStyleCnt="2">
        <dgm:presLayoutVars>
          <dgm:bulletEnabled val="1"/>
        </dgm:presLayoutVars>
      </dgm:prSet>
      <dgm:spPr/>
    </dgm:pt>
    <dgm:pt modelId="{9E22FA41-0E4C-40E6-9DAD-CD67707BD223}" type="pres">
      <dgm:prSet presAssocID="{A34C8B09-A243-4807-ADFA-A566219E42BB}" presName="accent_2" presStyleCnt="0"/>
      <dgm:spPr/>
    </dgm:pt>
    <dgm:pt modelId="{BB863B33-A74B-461F-88CA-022125EDB41C}" type="pres">
      <dgm:prSet presAssocID="{A34C8B09-A243-4807-ADFA-A566219E42BB}" presName="accentRepeatNode" presStyleLbl="solidFgAcc1" presStyleIdx="1" presStyleCnt="2"/>
      <dgm:spPr/>
    </dgm:pt>
  </dgm:ptLst>
  <dgm:cxnLst>
    <dgm:cxn modelId="{B400B206-8647-4044-8460-B65E61D7969B}" type="presOf" srcId="{710E8080-29ED-4706-8387-CA23C1CC6D40}" destId="{747D8ADE-BF6F-44BB-90C8-54AD5AD6E26F}" srcOrd="0" destOrd="0" presId="urn:microsoft.com/office/officeart/2008/layout/VerticalCurvedList"/>
    <dgm:cxn modelId="{27781F0E-747C-4CB6-B5BE-AE10A7168E58}" type="presOf" srcId="{33D9E6F6-16E9-4773-AAC3-DA8A5442622C}" destId="{7DC23D0E-04C6-491C-BDC2-59F64CF2BEC7}" srcOrd="0" destOrd="0" presId="urn:microsoft.com/office/officeart/2008/layout/VerticalCurvedList"/>
    <dgm:cxn modelId="{2E74DB1B-68CD-4EC7-855F-9917E6D0F9F7}" type="presOf" srcId="{EC74ED2B-915B-485E-8BD4-36F878E95622}" destId="{F1341DC4-C5A8-4922-99B7-2FEAB296BCC9}" srcOrd="0" destOrd="0" presId="urn:microsoft.com/office/officeart/2008/layout/VerticalCurvedList"/>
    <dgm:cxn modelId="{055B201D-5D81-4E1A-9EB8-F5413E8ADA94}" type="presOf" srcId="{A34C8B09-A243-4807-ADFA-A566219E42BB}" destId="{12B7503A-9A52-4968-A57A-5378F2EB5B3B}" srcOrd="0" destOrd="0" presId="urn:microsoft.com/office/officeart/2008/layout/VerticalCurvedList"/>
    <dgm:cxn modelId="{B0F6B925-A393-4EE8-8066-505FFF87477F}" srcId="{33D9E6F6-16E9-4773-AAC3-DA8A5442622C}" destId="{A34C8B09-A243-4807-ADFA-A566219E42BB}" srcOrd="1" destOrd="0" parTransId="{B8065F96-4969-432F-B42E-11F8BC7115D0}" sibTransId="{7B5FF45F-9788-4A76-9026-0599BB034EB0}"/>
    <dgm:cxn modelId="{FC53B24C-B28F-4C9B-A06A-7C51B47D8823}" srcId="{33D9E6F6-16E9-4773-AAC3-DA8A5442622C}" destId="{710E8080-29ED-4706-8387-CA23C1CC6D40}" srcOrd="0" destOrd="0" parTransId="{C583E988-14C0-4987-9D95-036A13D7D2E4}" sibTransId="{EC74ED2B-915B-485E-8BD4-36F878E95622}"/>
    <dgm:cxn modelId="{6F1AD644-726E-4BC2-91C9-0704E8E50138}" type="presParOf" srcId="{7DC23D0E-04C6-491C-BDC2-59F64CF2BEC7}" destId="{1E9438EF-9E1A-4961-9599-9DFBF0B47EB6}" srcOrd="0" destOrd="0" presId="urn:microsoft.com/office/officeart/2008/layout/VerticalCurvedList"/>
    <dgm:cxn modelId="{DB66993F-8784-40C5-8B92-B909F23A88EF}" type="presParOf" srcId="{1E9438EF-9E1A-4961-9599-9DFBF0B47EB6}" destId="{213FF4E1-27DD-4D36-879B-318096B018FE}" srcOrd="0" destOrd="0" presId="urn:microsoft.com/office/officeart/2008/layout/VerticalCurvedList"/>
    <dgm:cxn modelId="{0B05746F-CE78-4E30-8F5A-88B63ABD93F5}" type="presParOf" srcId="{213FF4E1-27DD-4D36-879B-318096B018FE}" destId="{7AE228AC-64EE-4469-B21E-63FAFE7A8F00}" srcOrd="0" destOrd="0" presId="urn:microsoft.com/office/officeart/2008/layout/VerticalCurvedList"/>
    <dgm:cxn modelId="{2887A980-F449-4A73-9EE3-EF1E7738CF44}" type="presParOf" srcId="{213FF4E1-27DD-4D36-879B-318096B018FE}" destId="{F1341DC4-C5A8-4922-99B7-2FEAB296BCC9}" srcOrd="1" destOrd="0" presId="urn:microsoft.com/office/officeart/2008/layout/VerticalCurvedList"/>
    <dgm:cxn modelId="{2157A2CE-1AA2-4FD1-8FC2-58DDE9A0F2EC}" type="presParOf" srcId="{213FF4E1-27DD-4D36-879B-318096B018FE}" destId="{69130DCD-979C-4BED-BCAB-3E0529BE8931}" srcOrd="2" destOrd="0" presId="urn:microsoft.com/office/officeart/2008/layout/VerticalCurvedList"/>
    <dgm:cxn modelId="{8061C5FC-0656-4E5E-83E1-4FA911E717AC}" type="presParOf" srcId="{213FF4E1-27DD-4D36-879B-318096B018FE}" destId="{967FC0AE-72BD-4AD6-B368-42C4E06EEE7F}" srcOrd="3" destOrd="0" presId="urn:microsoft.com/office/officeart/2008/layout/VerticalCurvedList"/>
    <dgm:cxn modelId="{677B5155-0E68-4713-8B03-D132659153D0}" type="presParOf" srcId="{1E9438EF-9E1A-4961-9599-9DFBF0B47EB6}" destId="{747D8ADE-BF6F-44BB-90C8-54AD5AD6E26F}" srcOrd="1" destOrd="0" presId="urn:microsoft.com/office/officeart/2008/layout/VerticalCurvedList"/>
    <dgm:cxn modelId="{06B6C808-36A9-425D-8536-6D10844FDDAE}" type="presParOf" srcId="{1E9438EF-9E1A-4961-9599-9DFBF0B47EB6}" destId="{E90F26EB-2365-4FC7-B189-CDC2872FEBBD}" srcOrd="2" destOrd="0" presId="urn:microsoft.com/office/officeart/2008/layout/VerticalCurvedList"/>
    <dgm:cxn modelId="{FA1DB468-CE62-4D3B-BE29-1CB0540C0349}" type="presParOf" srcId="{E90F26EB-2365-4FC7-B189-CDC2872FEBBD}" destId="{6479BFB3-7180-4F42-AC30-DDDD99D63278}" srcOrd="0" destOrd="0" presId="urn:microsoft.com/office/officeart/2008/layout/VerticalCurvedList"/>
    <dgm:cxn modelId="{C016F7B0-F591-4B84-9E92-564CEE0173FF}" type="presParOf" srcId="{1E9438EF-9E1A-4961-9599-9DFBF0B47EB6}" destId="{12B7503A-9A52-4968-A57A-5378F2EB5B3B}" srcOrd="3" destOrd="0" presId="urn:microsoft.com/office/officeart/2008/layout/VerticalCurvedList"/>
    <dgm:cxn modelId="{9BF6269A-E9C2-4E92-A350-89E88ABB1799}" type="presParOf" srcId="{1E9438EF-9E1A-4961-9599-9DFBF0B47EB6}" destId="{9E22FA41-0E4C-40E6-9DAD-CD67707BD223}" srcOrd="4" destOrd="0" presId="urn:microsoft.com/office/officeart/2008/layout/VerticalCurvedList"/>
    <dgm:cxn modelId="{E0FB9444-D5F2-486E-886B-578ED0C27367}" type="presParOf" srcId="{9E22FA41-0E4C-40E6-9DAD-CD67707BD223}" destId="{BB863B33-A74B-461F-88CA-022125EDB4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41DC4-C5A8-4922-99B7-2FEAB296BCC9}">
      <dsp:nvSpPr>
        <dsp:cNvPr id="0" name=""/>
        <dsp:cNvSpPr/>
      </dsp:nvSpPr>
      <dsp:spPr>
        <a:xfrm>
          <a:off x="-4271094" y="-659984"/>
          <a:ext cx="5125693" cy="5125693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D8ADE-BF6F-44BB-90C8-54AD5AD6E26F}">
      <dsp:nvSpPr>
        <dsp:cNvPr id="0" name=""/>
        <dsp:cNvSpPr/>
      </dsp:nvSpPr>
      <dsp:spPr>
        <a:xfrm>
          <a:off x="699587" y="543685"/>
          <a:ext cx="8343655" cy="1087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98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strike="noStrike" kern="1200" cap="none" spc="0" baseline="0" dirty="0">
              <a:uFillTx/>
              <a:latin typeface="+mn-lt"/>
              <a:ea typeface="Times New Roman" pitchFamily="18"/>
            </a:rPr>
            <a:t>To know what the emotional management of primary and secondary education teachers from different cultural contexts is like with respect to addressing bullying</a:t>
          </a:r>
          <a:endParaRPr lang="es-ES" sz="2500" kern="1200" dirty="0">
            <a:latin typeface="+mn-lt"/>
          </a:endParaRPr>
        </a:p>
      </dsp:txBody>
      <dsp:txXfrm>
        <a:off x="699587" y="543685"/>
        <a:ext cx="8343655" cy="1087219"/>
      </dsp:txXfrm>
    </dsp:sp>
    <dsp:sp modelId="{6479BFB3-7180-4F42-AC30-DDDD99D63278}">
      <dsp:nvSpPr>
        <dsp:cNvPr id="0" name=""/>
        <dsp:cNvSpPr/>
      </dsp:nvSpPr>
      <dsp:spPr>
        <a:xfrm>
          <a:off x="20075" y="407783"/>
          <a:ext cx="1359024" cy="13590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7503A-9A52-4968-A57A-5378F2EB5B3B}">
      <dsp:nvSpPr>
        <dsp:cNvPr id="0" name=""/>
        <dsp:cNvSpPr/>
      </dsp:nvSpPr>
      <dsp:spPr>
        <a:xfrm>
          <a:off x="699587" y="2174819"/>
          <a:ext cx="8343655" cy="1087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2980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i="0" u="none" strike="noStrike" kern="1200" cap="none" spc="0" baseline="0" dirty="0">
              <a:uFillTx/>
              <a:latin typeface="+mn-lt"/>
              <a:ea typeface="Times New Roman" pitchFamily="18"/>
            </a:rPr>
            <a:t>To know what an educational experience has meant for these teachers in terms of their role and emotional management of bullying.</a:t>
          </a:r>
          <a:endParaRPr lang="es-ES" sz="2500" kern="1200" dirty="0">
            <a:latin typeface="+mn-lt"/>
          </a:endParaRPr>
        </a:p>
      </dsp:txBody>
      <dsp:txXfrm>
        <a:off x="699587" y="2174819"/>
        <a:ext cx="8343655" cy="1087219"/>
      </dsp:txXfrm>
    </dsp:sp>
    <dsp:sp modelId="{BB863B33-A74B-461F-88CA-022125EDB41C}">
      <dsp:nvSpPr>
        <dsp:cNvPr id="0" name=""/>
        <dsp:cNvSpPr/>
      </dsp:nvSpPr>
      <dsp:spPr>
        <a:xfrm>
          <a:off x="20075" y="2038916"/>
          <a:ext cx="1359024" cy="13590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3618-EE65-426D-A5D1-A4BC7B0B3097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3A441-4BBF-431A-9BD0-710C71DC57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9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Hi, My name is Sara and I participate in the ERASMUS+ BAM project work team. Next I will present the activity "A look to the emotional self-management of bullying", which we will work on during your stay in Spain.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68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activity, using the photovoice methodology, has two main objectives: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93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do this, if you decide to participate in this project, you will be asked for these 3 interventions in 3 three different moments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21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initial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photovoice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Before your arrival in Spain, you will be asked to take a photograph focused or oriented around one or more of these three questions that you can see in more depth in the </a:t>
            </a:r>
            <a:r>
              <a:rPr lang="en-US" b="1" dirty="0"/>
              <a:t>instructions document</a:t>
            </a:r>
            <a:r>
              <a:rPr lang="en-US" dirty="0"/>
              <a:t>. The photograph can be taken with any device (camera or mobile phone) and must represent or be inspired by the proposed themes.</a:t>
            </a:r>
            <a:endParaRPr lang="es-ES" dirty="0"/>
          </a:p>
          <a:p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49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Moreover, you will be asked to respond to a series of questions that will allow you to explain the photograph taken.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11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another document your consent will be requested for the photographs</a:t>
            </a:r>
            <a:r>
              <a:rPr lang="es-ES" dirty="0"/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reflections may be used for teaching and research purposes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426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instructions document details the information to send the photograph and the reflection, and the informed consent document.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20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3A441-4BBF-431A-9BD0-710C71DC577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40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1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7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3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9B1C-DA92-4537-B451-FB4CB7FC6DC3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98662-012E-4D67-8607-CE3869BC229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2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10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15.sv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17.sv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23.sv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8.sv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29.png"/><Relationship Id="rId10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31.sv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34.png"/><Relationship Id="rId10" Type="http://schemas.openxmlformats.org/officeDocument/2006/relationships/image" Target="../media/image26.svg"/><Relationship Id="rId4" Type="http://schemas.openxmlformats.org/officeDocument/2006/relationships/image" Target="../media/image7.png"/><Relationship Id="rId9" Type="http://schemas.openxmlformats.org/officeDocument/2006/relationships/image" Target="../media/image25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8" y="318269"/>
            <a:ext cx="5872233" cy="5938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7" y="3964439"/>
            <a:ext cx="552805" cy="11089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424" y="3964439"/>
            <a:ext cx="559788" cy="11089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41" y="86835"/>
            <a:ext cx="2609352" cy="719989"/>
          </a:xfrm>
          <a:prstGeom prst="rect">
            <a:avLst/>
          </a:prstGeom>
        </p:spPr>
      </p:pic>
      <p:pic>
        <p:nvPicPr>
          <p:cNvPr id="1028" name="Picture 4" descr="Vista previa de imag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53" y="6547954"/>
            <a:ext cx="3771059" cy="2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879976" y="5317762"/>
            <a:ext cx="521384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100" b="1" dirty="0">
                <a:solidFill>
                  <a:srgbClr val="333333"/>
                </a:solidFill>
                <a:latin typeface="+mj-lt"/>
              </a:rPr>
              <a:t>Sara Fernández Basanta</a:t>
            </a:r>
          </a:p>
          <a:p>
            <a:pPr fontAlgn="base"/>
            <a:r>
              <a:rPr lang="en-US" sz="1100" i="1" dirty="0">
                <a:latin typeface="+mj-lt"/>
              </a:rPr>
              <a:t>PhD, MSc, BSN. Assistant Professor/Lecturer</a:t>
            </a:r>
            <a:endParaRPr lang="en-US" sz="1100" i="1" dirty="0">
              <a:solidFill>
                <a:srgbClr val="333333"/>
              </a:solidFill>
              <a:latin typeface="+mj-lt"/>
            </a:endParaRPr>
          </a:p>
          <a:p>
            <a:pPr fontAlgn="base"/>
            <a:r>
              <a:rPr lang="en-US" sz="1100" dirty="0">
                <a:solidFill>
                  <a:srgbClr val="666666"/>
                </a:solidFill>
                <a:latin typeface="+mj-lt"/>
              </a:rPr>
              <a:t>Qualitative Research lab in Health Sciences, GRINCAR (</a:t>
            </a:r>
            <a:r>
              <a:rPr lang="en-US" sz="1100" dirty="0" err="1">
                <a:solidFill>
                  <a:srgbClr val="666666"/>
                </a:solidFill>
                <a:latin typeface="+mj-lt"/>
              </a:rPr>
              <a:t>LiCS</a:t>
            </a:r>
            <a:r>
              <a:rPr lang="en-US" sz="1100" dirty="0">
                <a:solidFill>
                  <a:srgbClr val="666666"/>
                </a:solidFill>
                <a:latin typeface="+mj-lt"/>
              </a:rPr>
              <a:t>-GRINCAR)</a:t>
            </a:r>
          </a:p>
          <a:p>
            <a:pPr fontAlgn="base"/>
            <a:r>
              <a:rPr lang="en-US" sz="1100" dirty="0">
                <a:solidFill>
                  <a:srgbClr val="666666"/>
                </a:solidFill>
                <a:latin typeface="+mj-lt"/>
              </a:rPr>
              <a:t>Health Sciences Department</a:t>
            </a:r>
          </a:p>
          <a:p>
            <a:pPr fontAlgn="base"/>
            <a:r>
              <a:rPr lang="en-US" sz="1100" dirty="0">
                <a:solidFill>
                  <a:srgbClr val="666666"/>
                </a:solidFill>
                <a:latin typeface="+mj-lt"/>
              </a:rPr>
              <a:t>Faculty of Nursing and Podiatry, University of A </a:t>
            </a:r>
            <a:r>
              <a:rPr lang="en-US" sz="1100" dirty="0" err="1">
                <a:solidFill>
                  <a:srgbClr val="666666"/>
                </a:solidFill>
                <a:latin typeface="+mj-lt"/>
              </a:rPr>
              <a:t>Coruña</a:t>
            </a:r>
            <a:endParaRPr lang="en-US" sz="1100" b="0" i="0" dirty="0">
              <a:solidFill>
                <a:srgbClr val="666666"/>
              </a:solidFill>
              <a:effectLst/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09487DB-45B0-4A2A-AB49-31A61B03E764}"/>
              </a:ext>
            </a:extLst>
          </p:cNvPr>
          <p:cNvSpPr/>
          <p:nvPr/>
        </p:nvSpPr>
        <p:spPr>
          <a:xfrm>
            <a:off x="6645087" y="2354952"/>
            <a:ext cx="5683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A look to the emotional self-management of bullying</a:t>
            </a:r>
            <a:endParaRPr lang="es-E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8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CA5DC45-83BF-4BE8-9F41-9FA126B24886}"/>
              </a:ext>
            </a:extLst>
          </p:cNvPr>
          <p:cNvSpPr/>
          <p:nvPr/>
        </p:nvSpPr>
        <p:spPr>
          <a:xfrm>
            <a:off x="1954996" y="328334"/>
            <a:ext cx="2849352" cy="675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D60D8C"/>
                </a:solidFill>
                <a:uFillTx/>
                <a:latin typeface="+mj-lt"/>
                <a:ea typeface="Microsoft YaHei Light" pitchFamily="34"/>
              </a:rPr>
              <a:t>Purposes</a:t>
            </a:r>
            <a:endParaRPr lang="es-ES" sz="3600" b="1" i="0" u="none" strike="noStrike" kern="1200" cap="none" spc="0" baseline="0" dirty="0">
              <a:solidFill>
                <a:srgbClr val="D60D8C"/>
              </a:solidFill>
              <a:uFillTx/>
              <a:latin typeface="+mj-lt"/>
              <a:ea typeface="Microsoft YaHei Light" pitchFamily="34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A552456-93F5-4372-B65E-84490E7AB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750548"/>
              </p:ext>
            </p:extLst>
          </p:nvPr>
        </p:nvGraphicFramePr>
        <p:xfrm>
          <a:off x="1631578" y="1776120"/>
          <a:ext cx="9063318" cy="380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03D3C75-623E-2242-1E86-5CDB327747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59" y="290538"/>
            <a:ext cx="2609352" cy="7199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0D3A16E-5B61-6E61-1126-7DD9F4240A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" y="120800"/>
            <a:ext cx="1497724" cy="15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360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9B3FF0-384D-4AA2-B054-27AF91180300}"/>
              </a:ext>
            </a:extLst>
          </p:cNvPr>
          <p:cNvSpPr/>
          <p:nvPr/>
        </p:nvSpPr>
        <p:spPr>
          <a:xfrm>
            <a:off x="2001267" y="534591"/>
            <a:ext cx="5418150" cy="675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all" spc="75" baseline="0" dirty="0">
                <a:solidFill>
                  <a:srgbClr val="D60D8C"/>
                </a:solidFill>
                <a:uFillTx/>
                <a:latin typeface="+mj-lt"/>
              </a:rPr>
              <a:t>Study Procedures </a:t>
            </a:r>
            <a:endParaRPr lang="es-ES" sz="3600" b="1" i="0" u="none" strike="noStrike" kern="1200" cap="all" spc="75" baseline="0" dirty="0">
              <a:solidFill>
                <a:srgbClr val="D60D8C"/>
              </a:solidFill>
              <a:uFillTx/>
              <a:latin typeface="+mj-lt"/>
            </a:endParaRPr>
          </a:p>
        </p:txBody>
      </p:sp>
      <p:grpSp>
        <p:nvGrpSpPr>
          <p:cNvPr id="9" name="Diagrama 4">
            <a:extLst>
              <a:ext uri="{FF2B5EF4-FFF2-40B4-BE49-F238E27FC236}">
                <a16:creationId xmlns:a16="http://schemas.microsoft.com/office/drawing/2014/main" id="{A019E4C2-1610-497F-8C0C-E725AFA9D6EF}"/>
              </a:ext>
            </a:extLst>
          </p:cNvPr>
          <p:cNvGrpSpPr/>
          <p:nvPr/>
        </p:nvGrpSpPr>
        <p:grpSpPr>
          <a:xfrm>
            <a:off x="676373" y="2004425"/>
            <a:ext cx="10884716" cy="3277371"/>
            <a:chOff x="151113" y="1742864"/>
            <a:chExt cx="11889769" cy="3988082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C19BDDF-9A5F-4644-BF9F-377044C8B729}"/>
                </a:ext>
              </a:extLst>
            </p:cNvPr>
            <p:cNvSpPr/>
            <p:nvPr/>
          </p:nvSpPr>
          <p:spPr>
            <a:xfrm>
              <a:off x="151113" y="1742864"/>
              <a:ext cx="3475561" cy="2594436"/>
            </a:xfrm>
            <a:custGeom>
              <a:avLst>
                <a:gd name="f9" fmla="val 800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800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20FDCEA-F1A7-4B0D-9809-38E414C2A26E}"/>
                </a:ext>
              </a:extLst>
            </p:cNvPr>
            <p:cNvSpPr/>
            <p:nvPr/>
          </p:nvSpPr>
          <p:spPr>
            <a:xfrm>
              <a:off x="151113" y="4337300"/>
              <a:ext cx="3475561" cy="1115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5562"/>
                <a:gd name="f7" fmla="val 1115606"/>
                <a:gd name="f8" fmla="+- 0 0 -90"/>
                <a:gd name="f9" fmla="*/ f3 1 3475562"/>
                <a:gd name="f10" fmla="*/ f4 1 11156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75562"/>
                <a:gd name="f19" fmla="*/ f15 1 1115606"/>
                <a:gd name="f20" fmla="*/ 0 f16 1"/>
                <a:gd name="f21" fmla="*/ 0 f15 1"/>
                <a:gd name="f22" fmla="*/ 3475562 f16 1"/>
                <a:gd name="f23" fmla="*/ 1115606 f15 1"/>
                <a:gd name="f24" fmla="+- f17 0 f1"/>
                <a:gd name="f25" fmla="*/ f20 1 3475562"/>
                <a:gd name="f26" fmla="*/ f21 1 1115606"/>
                <a:gd name="f27" fmla="*/ f22 1 3475562"/>
                <a:gd name="f28" fmla="*/ f23 1 11156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75562" h="11156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20B7E"/>
            </a:solid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vert="horz" wrap="square" lIns="140973" tIns="0" rIns="1074968" bIns="0" anchor="ctr" anchorCtr="0" compatLnSpc="1">
              <a:noAutofit/>
            </a:bodyPr>
            <a:lstStyle/>
            <a:p>
              <a:pPr marL="0" marR="0" lvl="0" indent="0" algn="l" defTabSz="16446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Initial</a:t>
              </a:r>
              <a:r>
                <a:rPr lang="es-ES" sz="2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  <a:r>
                <a:rPr lang="es-ES" sz="2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photovoice</a:t>
              </a:r>
              <a:r>
                <a:rPr lang="es-ES" sz="2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2B032615-6A30-4EA7-A4AF-F8023B0C5215}"/>
                </a:ext>
              </a:extLst>
            </p:cNvPr>
            <p:cNvSpPr/>
            <p:nvPr/>
          </p:nvSpPr>
          <p:spPr>
            <a:xfrm>
              <a:off x="2697013" y="4514502"/>
              <a:ext cx="1216444" cy="12164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0CCDB">
                <a:alpha val="90000"/>
              </a:srgbClr>
            </a:solidFill>
            <a:ln w="12701" cap="flat">
              <a:solidFill>
                <a:srgbClr val="F0CCDB">
                  <a:alpha val="90000"/>
                </a:srgbClr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FD6ED51D-B1EF-412E-AFC7-30799716F71C}"/>
                </a:ext>
              </a:extLst>
            </p:cNvPr>
            <p:cNvSpPr/>
            <p:nvPr/>
          </p:nvSpPr>
          <p:spPr>
            <a:xfrm>
              <a:off x="4214826" y="1742864"/>
              <a:ext cx="3475561" cy="2594436"/>
            </a:xfrm>
            <a:custGeom>
              <a:avLst>
                <a:gd name="f9" fmla="val 800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800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blipFill>
              <a:blip r:embed="rId7">
                <a:alphaModFix/>
              </a:blip>
              <a:stretch>
                <a:fillRect/>
              </a:stretch>
            </a:blipFill>
            <a:ln w="12701" cap="flat">
              <a:solidFill>
                <a:srgbClr val="E34098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7C34F3DB-6494-41A5-9759-0CEF27D653BF}"/>
                </a:ext>
              </a:extLst>
            </p:cNvPr>
            <p:cNvSpPr/>
            <p:nvPr/>
          </p:nvSpPr>
          <p:spPr>
            <a:xfrm>
              <a:off x="4214826" y="4337300"/>
              <a:ext cx="3475561" cy="1115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5562"/>
                <a:gd name="f7" fmla="val 1115606"/>
                <a:gd name="f8" fmla="+- 0 0 -90"/>
                <a:gd name="f9" fmla="*/ f3 1 3475562"/>
                <a:gd name="f10" fmla="*/ f4 1 11156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75562"/>
                <a:gd name="f19" fmla="*/ f15 1 1115606"/>
                <a:gd name="f20" fmla="*/ 0 f16 1"/>
                <a:gd name="f21" fmla="*/ 0 f15 1"/>
                <a:gd name="f22" fmla="*/ 3475562 f16 1"/>
                <a:gd name="f23" fmla="*/ 1115606 f15 1"/>
                <a:gd name="f24" fmla="+- f17 0 f1"/>
                <a:gd name="f25" fmla="*/ f20 1 3475562"/>
                <a:gd name="f26" fmla="*/ f21 1 1115606"/>
                <a:gd name="f27" fmla="*/ f22 1 3475562"/>
                <a:gd name="f28" fmla="*/ f23 1 11156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75562" h="11156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34098"/>
            </a:solidFill>
            <a:ln w="12701" cap="flat">
              <a:solidFill>
                <a:srgbClr val="E34098"/>
              </a:solidFill>
              <a:prstDash val="solid"/>
              <a:miter/>
            </a:ln>
          </p:spPr>
          <p:txBody>
            <a:bodyPr vert="horz" wrap="square" lIns="140973" tIns="0" rIns="1074968" bIns="0" anchor="ctr" anchorCtr="0" compatLnSpc="1">
              <a:noAutofit/>
            </a:bodyPr>
            <a:lstStyle/>
            <a:p>
              <a:pPr marL="0" marR="0" lvl="0" indent="0" algn="l" defTabSz="16446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Discussion</a:t>
              </a:r>
              <a:r>
                <a:rPr lang="es-ES" sz="2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  <a:r>
                <a:rPr lang="es-ES" sz="2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group</a:t>
              </a:r>
              <a:endParaRPr lang="es-ES" sz="2800" b="0" i="0" u="none" strike="noStrike" kern="1200" cap="none" spc="0" baseline="0" dirty="0">
                <a:solidFill>
                  <a:srgbClr val="FFFFFF"/>
                </a:solidFill>
                <a:uFillTx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AAEBD471-93DD-4947-AA61-F636044765E2}"/>
                </a:ext>
              </a:extLst>
            </p:cNvPr>
            <p:cNvSpPr/>
            <p:nvPr/>
          </p:nvSpPr>
          <p:spPr>
            <a:xfrm>
              <a:off x="6760726" y="4514502"/>
              <a:ext cx="1216444" cy="12164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0CCDB">
                <a:alpha val="90000"/>
              </a:srgbClr>
            </a:solidFill>
            <a:ln w="12701" cap="flat">
              <a:solidFill>
                <a:srgbClr val="F0CCDB">
                  <a:alpha val="90000"/>
                </a:srgbClr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8D78BABA-41C4-47F1-8B1C-44607AF6B9A3}"/>
                </a:ext>
              </a:extLst>
            </p:cNvPr>
            <p:cNvSpPr/>
            <p:nvPr/>
          </p:nvSpPr>
          <p:spPr>
            <a:xfrm>
              <a:off x="8278538" y="1742864"/>
              <a:ext cx="3475561" cy="2594436"/>
            </a:xfrm>
            <a:custGeom>
              <a:avLst>
                <a:gd name="f9" fmla="val 800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800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blipFill>
              <a:blip r:embed="rId8">
                <a:alphaModFix/>
              </a:blip>
              <a:stretch>
                <a:fillRect/>
              </a:stretch>
            </a:blipFill>
            <a:ln w="12701" cap="flat">
              <a:solidFill>
                <a:srgbClr val="E395B9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96E1D5D-54EA-4997-A897-BA1A3FA170D7}"/>
                </a:ext>
              </a:extLst>
            </p:cNvPr>
            <p:cNvSpPr/>
            <p:nvPr/>
          </p:nvSpPr>
          <p:spPr>
            <a:xfrm>
              <a:off x="8278538" y="4337300"/>
              <a:ext cx="3475561" cy="1115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5562"/>
                <a:gd name="f7" fmla="val 1115606"/>
                <a:gd name="f8" fmla="+- 0 0 -90"/>
                <a:gd name="f9" fmla="*/ f3 1 3475562"/>
                <a:gd name="f10" fmla="*/ f4 1 11156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75562"/>
                <a:gd name="f19" fmla="*/ f15 1 1115606"/>
                <a:gd name="f20" fmla="*/ 0 f16 1"/>
                <a:gd name="f21" fmla="*/ 0 f15 1"/>
                <a:gd name="f22" fmla="*/ 3475562 f16 1"/>
                <a:gd name="f23" fmla="*/ 1115606 f15 1"/>
                <a:gd name="f24" fmla="+- f17 0 f1"/>
                <a:gd name="f25" fmla="*/ f20 1 3475562"/>
                <a:gd name="f26" fmla="*/ f21 1 1115606"/>
                <a:gd name="f27" fmla="*/ f22 1 3475562"/>
                <a:gd name="f28" fmla="*/ f23 1 11156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75562" h="11156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E395B9"/>
            </a:solidFill>
            <a:ln w="12701" cap="flat">
              <a:solidFill>
                <a:srgbClr val="E395B9"/>
              </a:solidFill>
              <a:prstDash val="solid"/>
              <a:miter/>
            </a:ln>
          </p:spPr>
          <p:txBody>
            <a:bodyPr vert="horz" wrap="square" lIns="140973" tIns="0" rIns="1074968" bIns="0" anchor="ctr" anchorCtr="0" compatLnSpc="1">
              <a:noAutofit/>
            </a:bodyPr>
            <a:lstStyle/>
            <a:p>
              <a:pPr marL="0" marR="0" lvl="0" indent="0" algn="l" defTabSz="16446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Final </a:t>
              </a:r>
              <a:r>
                <a:rPr lang="es-ES" sz="2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photovoice</a:t>
              </a:r>
              <a:r>
                <a:rPr lang="es-ES" sz="2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4F3C21A9-6A58-4606-BE21-6B34CED4CFD5}"/>
                </a:ext>
              </a:extLst>
            </p:cNvPr>
            <p:cNvSpPr/>
            <p:nvPr/>
          </p:nvSpPr>
          <p:spPr>
            <a:xfrm>
              <a:off x="10824438" y="4514502"/>
              <a:ext cx="1216444" cy="12164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0CCDB">
                <a:alpha val="90000"/>
              </a:srgbClr>
            </a:solidFill>
            <a:ln w="12701" cap="flat">
              <a:solidFill>
                <a:srgbClr val="F0CCDB">
                  <a:alpha val="90000"/>
                </a:srgbClr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7ADD797-EFEA-4B23-8E24-5A7C0312A251}"/>
              </a:ext>
            </a:extLst>
          </p:cNvPr>
          <p:cNvCxnSpPr/>
          <p:nvPr/>
        </p:nvCxnSpPr>
        <p:spPr>
          <a:xfrm>
            <a:off x="2250141" y="5602941"/>
            <a:ext cx="76827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3B19F53B-9CCD-4BF9-92F7-581872A5E054}"/>
              </a:ext>
            </a:extLst>
          </p:cNvPr>
          <p:cNvSpPr/>
          <p:nvPr/>
        </p:nvSpPr>
        <p:spPr>
          <a:xfrm>
            <a:off x="2205319" y="5531223"/>
            <a:ext cx="161364" cy="16136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488E9859-0247-4108-A685-F63C8F6D747D}"/>
              </a:ext>
            </a:extLst>
          </p:cNvPr>
          <p:cNvSpPr/>
          <p:nvPr/>
        </p:nvSpPr>
        <p:spPr>
          <a:xfrm>
            <a:off x="5894742" y="5517982"/>
            <a:ext cx="161364" cy="16136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46E20579-D84B-41C5-A0CB-307463AC8FE2}"/>
              </a:ext>
            </a:extLst>
          </p:cNvPr>
          <p:cNvSpPr/>
          <p:nvPr/>
        </p:nvSpPr>
        <p:spPr>
          <a:xfrm>
            <a:off x="9820389" y="5531223"/>
            <a:ext cx="161364" cy="161365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D8C357D-45FE-4947-97E2-B58302CC33CB}"/>
              </a:ext>
            </a:extLst>
          </p:cNvPr>
          <p:cNvSpPr/>
          <p:nvPr/>
        </p:nvSpPr>
        <p:spPr>
          <a:xfrm>
            <a:off x="4530346" y="5715546"/>
            <a:ext cx="2641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err="1"/>
              <a:t>During</a:t>
            </a:r>
            <a:r>
              <a:rPr lang="es-ES" sz="1600" b="1" dirty="0"/>
              <a:t> </a:t>
            </a:r>
            <a:r>
              <a:rPr lang="es-ES" sz="1600" b="1" dirty="0" err="1"/>
              <a:t>your</a:t>
            </a:r>
            <a:r>
              <a:rPr lang="es-ES" sz="1600" b="1" dirty="0"/>
              <a:t> </a:t>
            </a:r>
            <a:r>
              <a:rPr lang="es-ES" sz="1600" b="1" dirty="0" err="1"/>
              <a:t>stay</a:t>
            </a:r>
            <a:r>
              <a:rPr lang="es-ES" sz="1600" b="1" dirty="0"/>
              <a:t> in </a:t>
            </a:r>
            <a:r>
              <a:rPr lang="es-ES" sz="1600" b="1" dirty="0" err="1"/>
              <a:t>Spain</a:t>
            </a:r>
            <a:endParaRPr lang="es-ES" sz="1600" b="1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EEDB124-2D04-439F-81D0-6CB2DA029399}"/>
              </a:ext>
            </a:extLst>
          </p:cNvPr>
          <p:cNvSpPr/>
          <p:nvPr/>
        </p:nvSpPr>
        <p:spPr>
          <a:xfrm>
            <a:off x="1032945" y="5743198"/>
            <a:ext cx="2653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err="1"/>
              <a:t>Before</a:t>
            </a:r>
            <a:r>
              <a:rPr lang="es-ES" sz="1600" b="1" dirty="0"/>
              <a:t> </a:t>
            </a:r>
            <a:r>
              <a:rPr lang="es-ES" sz="1600" b="1" dirty="0" err="1"/>
              <a:t>your</a:t>
            </a:r>
            <a:r>
              <a:rPr lang="es-ES" sz="1600" b="1" dirty="0"/>
              <a:t> </a:t>
            </a:r>
            <a:r>
              <a:rPr lang="es-ES" sz="1600" b="1" dirty="0" err="1"/>
              <a:t>arrival</a:t>
            </a:r>
            <a:r>
              <a:rPr lang="es-ES" sz="1600" b="1" dirty="0"/>
              <a:t> in </a:t>
            </a:r>
            <a:r>
              <a:rPr lang="es-ES" sz="1600" b="1" dirty="0" err="1"/>
              <a:t>Spain</a:t>
            </a:r>
            <a:endParaRPr lang="es-ES" sz="1600" b="1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1862EA8-E055-4744-A445-40D7080232F4}"/>
              </a:ext>
            </a:extLst>
          </p:cNvPr>
          <p:cNvSpPr/>
          <p:nvPr/>
        </p:nvSpPr>
        <p:spPr>
          <a:xfrm>
            <a:off x="8136691" y="5743198"/>
            <a:ext cx="3105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/>
              <a:t>After </a:t>
            </a:r>
            <a:r>
              <a:rPr lang="es-ES" sz="1600" b="1" dirty="0" err="1"/>
              <a:t>finishing</a:t>
            </a:r>
            <a:r>
              <a:rPr lang="es-ES" sz="1600" b="1" dirty="0"/>
              <a:t> </a:t>
            </a:r>
            <a:r>
              <a:rPr lang="es-ES" sz="1600" b="1" dirty="0" err="1"/>
              <a:t>your</a:t>
            </a:r>
            <a:r>
              <a:rPr lang="es-ES" sz="1600" b="1" dirty="0"/>
              <a:t> </a:t>
            </a:r>
            <a:r>
              <a:rPr lang="es-ES" sz="1600" b="1" dirty="0" err="1"/>
              <a:t>stay</a:t>
            </a:r>
            <a:r>
              <a:rPr lang="es-ES" sz="1600" b="1" dirty="0"/>
              <a:t> in </a:t>
            </a:r>
            <a:r>
              <a:rPr lang="es-ES" sz="1600" b="1" dirty="0" err="1"/>
              <a:t>Spain</a:t>
            </a:r>
            <a:endParaRPr lang="es-ES" sz="1600" b="1" dirty="0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2C385440-748D-419B-A312-33277EE0EB5B}"/>
              </a:ext>
            </a:extLst>
          </p:cNvPr>
          <p:cNvCxnSpPr/>
          <p:nvPr/>
        </p:nvCxnSpPr>
        <p:spPr>
          <a:xfrm>
            <a:off x="2286114" y="5168821"/>
            <a:ext cx="0" cy="28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ED08581-493F-46A4-A7AF-2EDA2F37144C}"/>
              </a:ext>
            </a:extLst>
          </p:cNvPr>
          <p:cNvCxnSpPr/>
          <p:nvPr/>
        </p:nvCxnSpPr>
        <p:spPr>
          <a:xfrm>
            <a:off x="5970499" y="5168821"/>
            <a:ext cx="0" cy="28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F08B85A-750D-40F6-95F1-AF46CF69C26C}"/>
              </a:ext>
            </a:extLst>
          </p:cNvPr>
          <p:cNvCxnSpPr/>
          <p:nvPr/>
        </p:nvCxnSpPr>
        <p:spPr>
          <a:xfrm>
            <a:off x="9884045" y="5168821"/>
            <a:ext cx="0" cy="28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85F66AAC-657E-888D-E039-70F6336334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59" y="290538"/>
            <a:ext cx="2609352" cy="7199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D6CED78-DDE6-8BDB-6B0E-881AE34017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" y="120800"/>
            <a:ext cx="1497724" cy="15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038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ABAF51E-29E9-4FA0-B7B7-00E7D8D93E6A}"/>
              </a:ext>
            </a:extLst>
          </p:cNvPr>
          <p:cNvSpPr/>
          <p:nvPr/>
        </p:nvSpPr>
        <p:spPr>
          <a:xfrm>
            <a:off x="1801287" y="540453"/>
            <a:ext cx="5418150" cy="675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all" spc="75" baseline="0" dirty="0">
                <a:solidFill>
                  <a:srgbClr val="D60D8C"/>
                </a:solidFill>
                <a:uFillTx/>
                <a:latin typeface="+mj-lt"/>
              </a:rPr>
              <a:t>Study Procedures </a:t>
            </a:r>
            <a:endParaRPr lang="es-ES" sz="3600" b="1" i="0" u="none" strike="noStrike" kern="1200" cap="all" spc="75" baseline="0" dirty="0">
              <a:solidFill>
                <a:srgbClr val="D60D8C"/>
              </a:solidFill>
              <a:uFillTx/>
              <a:latin typeface="+mj-lt"/>
            </a:endParaRPr>
          </a:p>
        </p:txBody>
      </p:sp>
      <p:grpSp>
        <p:nvGrpSpPr>
          <p:cNvPr id="9" name="Diagrama 4">
            <a:extLst>
              <a:ext uri="{FF2B5EF4-FFF2-40B4-BE49-F238E27FC236}">
                <a16:creationId xmlns:a16="http://schemas.microsoft.com/office/drawing/2014/main" id="{598002DF-7715-4E31-9ACA-0A2543396B98}"/>
              </a:ext>
            </a:extLst>
          </p:cNvPr>
          <p:cNvGrpSpPr/>
          <p:nvPr/>
        </p:nvGrpSpPr>
        <p:grpSpPr>
          <a:xfrm>
            <a:off x="7058532" y="73640"/>
            <a:ext cx="1842709" cy="1514553"/>
            <a:chOff x="151113" y="1742864"/>
            <a:chExt cx="3762344" cy="3988082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FC3FDBA-3C5E-4F18-9465-A8FD4BD56F02}"/>
                </a:ext>
              </a:extLst>
            </p:cNvPr>
            <p:cNvSpPr/>
            <p:nvPr/>
          </p:nvSpPr>
          <p:spPr>
            <a:xfrm>
              <a:off x="151113" y="1742864"/>
              <a:ext cx="3475561" cy="2594436"/>
            </a:xfrm>
            <a:custGeom>
              <a:avLst>
                <a:gd name="f9" fmla="val 800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800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EC90AFF-104C-43DA-83A5-0231577294B2}"/>
                </a:ext>
              </a:extLst>
            </p:cNvPr>
            <p:cNvSpPr/>
            <p:nvPr/>
          </p:nvSpPr>
          <p:spPr>
            <a:xfrm>
              <a:off x="151113" y="4337300"/>
              <a:ext cx="3475561" cy="1115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5562"/>
                <a:gd name="f7" fmla="val 1115606"/>
                <a:gd name="f8" fmla="+- 0 0 -90"/>
                <a:gd name="f9" fmla="*/ f3 1 3475562"/>
                <a:gd name="f10" fmla="*/ f4 1 11156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75562"/>
                <a:gd name="f19" fmla="*/ f15 1 1115606"/>
                <a:gd name="f20" fmla="*/ 0 f16 1"/>
                <a:gd name="f21" fmla="*/ 0 f15 1"/>
                <a:gd name="f22" fmla="*/ 3475562 f16 1"/>
                <a:gd name="f23" fmla="*/ 1115606 f15 1"/>
                <a:gd name="f24" fmla="+- f17 0 f1"/>
                <a:gd name="f25" fmla="*/ f20 1 3475562"/>
                <a:gd name="f26" fmla="*/ f21 1 1115606"/>
                <a:gd name="f27" fmla="*/ f22 1 3475562"/>
                <a:gd name="f28" fmla="*/ f23 1 11156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75562" h="11156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20B7E"/>
            </a:solid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vert="horz" wrap="square" lIns="140973" tIns="0" rIns="1074968" bIns="0" anchor="ctr" anchorCtr="0" compatLnSpc="1">
              <a:noAutofit/>
            </a:bodyPr>
            <a:lstStyle/>
            <a:p>
              <a:pPr marL="0" marR="0" lvl="0" indent="0" algn="l" defTabSz="16446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Initial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photovoice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F26D859-636D-4043-8C9F-9FDEE5CA43D6}"/>
                </a:ext>
              </a:extLst>
            </p:cNvPr>
            <p:cNvSpPr/>
            <p:nvPr/>
          </p:nvSpPr>
          <p:spPr>
            <a:xfrm>
              <a:off x="2697013" y="4514502"/>
              <a:ext cx="1216444" cy="12164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0CCDB">
                <a:alpha val="90000"/>
              </a:srgbClr>
            </a:solidFill>
            <a:ln w="12701" cap="flat">
              <a:solidFill>
                <a:srgbClr val="F0CCDB">
                  <a:alpha val="90000"/>
                </a:srgbClr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53CDE2C8-D032-489A-B8EF-F2FEB2D8120E}"/>
              </a:ext>
            </a:extLst>
          </p:cNvPr>
          <p:cNvSpPr/>
          <p:nvPr/>
        </p:nvSpPr>
        <p:spPr>
          <a:xfrm>
            <a:off x="1918721" y="12157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initial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photovoice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9" name="Gráfico 7" descr="Cámara">
            <a:extLst>
              <a:ext uri="{FF2B5EF4-FFF2-40B4-BE49-F238E27FC236}">
                <a16:creationId xmlns:a16="http://schemas.microsoft.com/office/drawing/2014/main" id="{204298B2-F130-4814-ADD1-9D88A6492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9981" y="2295278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áfico 9" descr="Cabeza con engranajes">
            <a:extLst>
              <a:ext uri="{FF2B5EF4-FFF2-40B4-BE49-F238E27FC236}">
                <a16:creationId xmlns:a16="http://schemas.microsoft.com/office/drawing/2014/main" id="{A8EAFD28-1254-47EF-9CE1-E5506E13F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09834" y="2295278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áfico 11" descr="Contrato">
            <a:extLst>
              <a:ext uri="{FF2B5EF4-FFF2-40B4-BE49-F238E27FC236}">
                <a16:creationId xmlns:a16="http://schemas.microsoft.com/office/drawing/2014/main" id="{6DC0B204-AE6E-4B62-BB99-4CA2F37940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29688" y="2295278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áfico 13" descr="Correo electrónico">
            <a:extLst>
              <a:ext uri="{FF2B5EF4-FFF2-40B4-BE49-F238E27FC236}">
                <a16:creationId xmlns:a16="http://schemas.microsoft.com/office/drawing/2014/main" id="{3DD319AD-C482-42D3-9C3A-2DFFEB2183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49541" y="2295278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CuadroTexto 14">
            <a:extLst>
              <a:ext uri="{FF2B5EF4-FFF2-40B4-BE49-F238E27FC236}">
                <a16:creationId xmlns:a16="http://schemas.microsoft.com/office/drawing/2014/main" id="{3A63191F-A6DC-464C-AE78-641CF73D2437}"/>
              </a:ext>
            </a:extLst>
          </p:cNvPr>
          <p:cNvSpPr txBox="1"/>
          <p:nvPr/>
        </p:nvSpPr>
        <p:spPr>
          <a:xfrm>
            <a:off x="1749286" y="2009948"/>
            <a:ext cx="61261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 dirty="0">
                <a:solidFill>
                  <a:srgbClr val="D60D8C"/>
                </a:solidFill>
                <a:uFillTx/>
                <a:latin typeface="Constantia"/>
              </a:rPr>
              <a:t>1)</a:t>
            </a:r>
          </a:p>
        </p:txBody>
      </p:sp>
      <p:sp>
        <p:nvSpPr>
          <p:cNvPr id="24" name="CuadroTexto 15">
            <a:extLst>
              <a:ext uri="{FF2B5EF4-FFF2-40B4-BE49-F238E27FC236}">
                <a16:creationId xmlns:a16="http://schemas.microsoft.com/office/drawing/2014/main" id="{8E7E2078-5100-446B-A8FD-7399E0C97931}"/>
              </a:ext>
            </a:extLst>
          </p:cNvPr>
          <p:cNvSpPr txBox="1"/>
          <p:nvPr/>
        </p:nvSpPr>
        <p:spPr>
          <a:xfrm>
            <a:off x="3988414" y="2009948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2)</a:t>
            </a:r>
          </a:p>
        </p:txBody>
      </p:sp>
      <p:sp>
        <p:nvSpPr>
          <p:cNvPr id="25" name="CuadroTexto 16">
            <a:extLst>
              <a:ext uri="{FF2B5EF4-FFF2-40B4-BE49-F238E27FC236}">
                <a16:creationId xmlns:a16="http://schemas.microsoft.com/office/drawing/2014/main" id="{5F7852CC-2ADF-4C0C-8AAB-C9324FD15247}"/>
              </a:ext>
            </a:extLst>
          </p:cNvPr>
          <p:cNvSpPr txBox="1"/>
          <p:nvPr/>
        </p:nvSpPr>
        <p:spPr>
          <a:xfrm>
            <a:off x="5984430" y="2009948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3)</a:t>
            </a:r>
          </a:p>
        </p:txBody>
      </p:sp>
      <p:sp>
        <p:nvSpPr>
          <p:cNvPr id="26" name="CuadroTexto 17">
            <a:extLst>
              <a:ext uri="{FF2B5EF4-FFF2-40B4-BE49-F238E27FC236}">
                <a16:creationId xmlns:a16="http://schemas.microsoft.com/office/drawing/2014/main" id="{72BFF4E9-C3D6-4EFE-8E4E-395F8AA22A85}"/>
              </a:ext>
            </a:extLst>
          </p:cNvPr>
          <p:cNvSpPr txBox="1"/>
          <p:nvPr/>
        </p:nvSpPr>
        <p:spPr>
          <a:xfrm>
            <a:off x="8126138" y="2009948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4)</a:t>
            </a:r>
          </a:p>
        </p:txBody>
      </p:sp>
      <p:sp>
        <p:nvSpPr>
          <p:cNvPr id="27" name="Rectángulo 5">
            <a:extLst>
              <a:ext uri="{FF2B5EF4-FFF2-40B4-BE49-F238E27FC236}">
                <a16:creationId xmlns:a16="http://schemas.microsoft.com/office/drawing/2014/main" id="{39BCAAF8-CBED-4ED0-BEDF-15C6CC6EED8F}"/>
              </a:ext>
            </a:extLst>
          </p:cNvPr>
          <p:cNvSpPr/>
          <p:nvPr/>
        </p:nvSpPr>
        <p:spPr>
          <a:xfrm>
            <a:off x="1123434" y="4305458"/>
            <a:ext cx="6096003" cy="1303815"/>
          </a:xfrm>
          <a:prstGeom prst="rect">
            <a:avLst/>
          </a:prstGeom>
          <a:solidFill>
            <a:srgbClr val="56565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Times New Roman" pitchFamily="18"/>
              </a:rPr>
              <a:t>How do you feel in a bullying situation?</a:t>
            </a:r>
            <a:endParaRPr lang="es-ES" sz="1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Times New Roman" pitchFamily="18"/>
              </a:rPr>
              <a:t>How do you perceive your actions in a bullying situation?</a:t>
            </a:r>
            <a:endParaRPr lang="es-ES" sz="1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SzPct val="100000"/>
              <a:buFont typeface="Calibri Ligh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Times New Roman" pitchFamily="18"/>
              </a:rPr>
              <a:t>How do you think you emotionally manage a bullying situation?</a:t>
            </a:r>
            <a:endParaRPr lang="es-ES" sz="16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ea typeface="Times New Roman" pitchFamily="18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7E6BB26-5C5A-D58D-955B-B06D016FE4B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59" y="290538"/>
            <a:ext cx="2609352" cy="7199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A8C72F3-F54A-DB88-A9FA-8CB358DF77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" y="120800"/>
            <a:ext cx="1497724" cy="15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8765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ABAF51E-29E9-4FA0-B7B7-00E7D8D93E6A}"/>
              </a:ext>
            </a:extLst>
          </p:cNvPr>
          <p:cNvSpPr/>
          <p:nvPr/>
        </p:nvSpPr>
        <p:spPr>
          <a:xfrm>
            <a:off x="1801287" y="540453"/>
            <a:ext cx="5418150" cy="675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all" spc="75" baseline="0" dirty="0">
                <a:solidFill>
                  <a:srgbClr val="D60D8C"/>
                </a:solidFill>
                <a:uFillTx/>
                <a:latin typeface="+mj-lt"/>
              </a:rPr>
              <a:t>Study Procedures </a:t>
            </a:r>
            <a:endParaRPr lang="es-ES" sz="3600" b="1" i="0" u="none" strike="noStrike" kern="1200" cap="all" spc="75" baseline="0" dirty="0">
              <a:solidFill>
                <a:srgbClr val="D60D8C"/>
              </a:solidFill>
              <a:uFillTx/>
              <a:latin typeface="+mj-lt"/>
            </a:endParaRPr>
          </a:p>
        </p:txBody>
      </p:sp>
      <p:grpSp>
        <p:nvGrpSpPr>
          <p:cNvPr id="9" name="Diagrama 4">
            <a:extLst>
              <a:ext uri="{FF2B5EF4-FFF2-40B4-BE49-F238E27FC236}">
                <a16:creationId xmlns:a16="http://schemas.microsoft.com/office/drawing/2014/main" id="{598002DF-7715-4E31-9ACA-0A2543396B98}"/>
              </a:ext>
            </a:extLst>
          </p:cNvPr>
          <p:cNvGrpSpPr/>
          <p:nvPr/>
        </p:nvGrpSpPr>
        <p:grpSpPr>
          <a:xfrm>
            <a:off x="7058532" y="73640"/>
            <a:ext cx="1842709" cy="1514553"/>
            <a:chOff x="151113" y="1742864"/>
            <a:chExt cx="3762344" cy="3988082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FC3FDBA-3C5E-4F18-9465-A8FD4BD56F02}"/>
                </a:ext>
              </a:extLst>
            </p:cNvPr>
            <p:cNvSpPr/>
            <p:nvPr/>
          </p:nvSpPr>
          <p:spPr>
            <a:xfrm>
              <a:off x="151113" y="1742864"/>
              <a:ext cx="3475561" cy="2594436"/>
            </a:xfrm>
            <a:custGeom>
              <a:avLst>
                <a:gd name="f9" fmla="val 800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800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EC90AFF-104C-43DA-83A5-0231577294B2}"/>
                </a:ext>
              </a:extLst>
            </p:cNvPr>
            <p:cNvSpPr/>
            <p:nvPr/>
          </p:nvSpPr>
          <p:spPr>
            <a:xfrm>
              <a:off x="151113" y="4337300"/>
              <a:ext cx="3475561" cy="1115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5562"/>
                <a:gd name="f7" fmla="val 1115606"/>
                <a:gd name="f8" fmla="+- 0 0 -90"/>
                <a:gd name="f9" fmla="*/ f3 1 3475562"/>
                <a:gd name="f10" fmla="*/ f4 1 11156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75562"/>
                <a:gd name="f19" fmla="*/ f15 1 1115606"/>
                <a:gd name="f20" fmla="*/ 0 f16 1"/>
                <a:gd name="f21" fmla="*/ 0 f15 1"/>
                <a:gd name="f22" fmla="*/ 3475562 f16 1"/>
                <a:gd name="f23" fmla="*/ 1115606 f15 1"/>
                <a:gd name="f24" fmla="+- f17 0 f1"/>
                <a:gd name="f25" fmla="*/ f20 1 3475562"/>
                <a:gd name="f26" fmla="*/ f21 1 1115606"/>
                <a:gd name="f27" fmla="*/ f22 1 3475562"/>
                <a:gd name="f28" fmla="*/ f23 1 11156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75562" h="11156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20B7E"/>
            </a:solid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vert="horz" wrap="square" lIns="140973" tIns="0" rIns="1074968" bIns="0" anchor="ctr" anchorCtr="0" compatLnSpc="1">
              <a:noAutofit/>
            </a:bodyPr>
            <a:lstStyle/>
            <a:p>
              <a:pPr marL="0" marR="0" lvl="0" indent="0" algn="l" defTabSz="16446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Initial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photovoice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F26D859-636D-4043-8C9F-9FDEE5CA43D6}"/>
                </a:ext>
              </a:extLst>
            </p:cNvPr>
            <p:cNvSpPr/>
            <p:nvPr/>
          </p:nvSpPr>
          <p:spPr>
            <a:xfrm>
              <a:off x="2697013" y="4514502"/>
              <a:ext cx="1216444" cy="12164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0CCDB">
                <a:alpha val="90000"/>
              </a:srgbClr>
            </a:solidFill>
            <a:ln w="12701" cap="flat">
              <a:solidFill>
                <a:srgbClr val="F0CCDB">
                  <a:alpha val="90000"/>
                </a:srgbClr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53CDE2C8-D032-489A-B8EF-F2FEB2D8120E}"/>
              </a:ext>
            </a:extLst>
          </p:cNvPr>
          <p:cNvSpPr/>
          <p:nvPr/>
        </p:nvSpPr>
        <p:spPr>
          <a:xfrm>
            <a:off x="1918721" y="12157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initial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photovoice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22" name="Gráfico 7" descr="Cámara">
            <a:extLst>
              <a:ext uri="{FF2B5EF4-FFF2-40B4-BE49-F238E27FC236}">
                <a16:creationId xmlns:a16="http://schemas.microsoft.com/office/drawing/2014/main" id="{44BA565D-29FB-46DC-A943-BE42544250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03290" y="1862733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Gráfico 22" descr="Cabeza con engranajes">
            <a:extLst>
              <a:ext uri="{FF2B5EF4-FFF2-40B4-BE49-F238E27FC236}">
                <a16:creationId xmlns:a16="http://schemas.microsoft.com/office/drawing/2014/main" id="{F2B03A71-F4DF-476A-A72D-812290274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23143" y="1862733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Gráfico 11" descr="Contrato">
            <a:extLst>
              <a:ext uri="{FF2B5EF4-FFF2-40B4-BE49-F238E27FC236}">
                <a16:creationId xmlns:a16="http://schemas.microsoft.com/office/drawing/2014/main" id="{311C38DA-A68F-4C09-882B-F5C417207D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42997" y="1862733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Gráfico 13" descr="Correo electrónico">
            <a:extLst>
              <a:ext uri="{FF2B5EF4-FFF2-40B4-BE49-F238E27FC236}">
                <a16:creationId xmlns:a16="http://schemas.microsoft.com/office/drawing/2014/main" id="{CAD4BDED-D3A1-45E1-9CDB-3D1335873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62850" y="1862733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uadroTexto 14">
            <a:extLst>
              <a:ext uri="{FF2B5EF4-FFF2-40B4-BE49-F238E27FC236}">
                <a16:creationId xmlns:a16="http://schemas.microsoft.com/office/drawing/2014/main" id="{1E6EE457-DC10-4CA4-984A-5FC3140C9B25}"/>
              </a:ext>
            </a:extLst>
          </p:cNvPr>
          <p:cNvSpPr txBox="1"/>
          <p:nvPr/>
        </p:nvSpPr>
        <p:spPr>
          <a:xfrm>
            <a:off x="1462594" y="1577403"/>
            <a:ext cx="61261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1)</a:t>
            </a:r>
          </a:p>
        </p:txBody>
      </p:sp>
      <p:sp>
        <p:nvSpPr>
          <p:cNvPr id="27" name="CuadroTexto 15">
            <a:extLst>
              <a:ext uri="{FF2B5EF4-FFF2-40B4-BE49-F238E27FC236}">
                <a16:creationId xmlns:a16="http://schemas.microsoft.com/office/drawing/2014/main" id="{34A49663-6A56-402A-9136-303483EF444A}"/>
              </a:ext>
            </a:extLst>
          </p:cNvPr>
          <p:cNvSpPr txBox="1"/>
          <p:nvPr/>
        </p:nvSpPr>
        <p:spPr>
          <a:xfrm>
            <a:off x="3701722" y="1577403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D60D8C"/>
                </a:solidFill>
                <a:uFillTx/>
                <a:latin typeface="Constantia"/>
              </a:rPr>
              <a:t>2)</a:t>
            </a:r>
          </a:p>
        </p:txBody>
      </p:sp>
      <p:sp>
        <p:nvSpPr>
          <p:cNvPr id="28" name="CuadroTexto 16">
            <a:extLst>
              <a:ext uri="{FF2B5EF4-FFF2-40B4-BE49-F238E27FC236}">
                <a16:creationId xmlns:a16="http://schemas.microsoft.com/office/drawing/2014/main" id="{5FA73FB9-37FD-4846-BE56-007C16E0CAD4}"/>
              </a:ext>
            </a:extLst>
          </p:cNvPr>
          <p:cNvSpPr txBox="1"/>
          <p:nvPr/>
        </p:nvSpPr>
        <p:spPr>
          <a:xfrm>
            <a:off x="5697730" y="1577403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3)</a:t>
            </a:r>
          </a:p>
        </p:txBody>
      </p:sp>
      <p:sp>
        <p:nvSpPr>
          <p:cNvPr id="29" name="CuadroTexto 17">
            <a:extLst>
              <a:ext uri="{FF2B5EF4-FFF2-40B4-BE49-F238E27FC236}">
                <a16:creationId xmlns:a16="http://schemas.microsoft.com/office/drawing/2014/main" id="{66BCB4E4-A762-462E-A22F-0BCB67B77437}"/>
              </a:ext>
            </a:extLst>
          </p:cNvPr>
          <p:cNvSpPr txBox="1"/>
          <p:nvPr/>
        </p:nvSpPr>
        <p:spPr>
          <a:xfrm>
            <a:off x="7839446" y="1577403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4)</a:t>
            </a:r>
          </a:p>
        </p:txBody>
      </p:sp>
      <p:pic>
        <p:nvPicPr>
          <p:cNvPr id="30" name="Imagen 6">
            <a:extLst>
              <a:ext uri="{FF2B5EF4-FFF2-40B4-BE49-F238E27FC236}">
                <a16:creationId xmlns:a16="http://schemas.microsoft.com/office/drawing/2014/main" id="{32F39476-B167-4DE3-A1B8-B5E62DDEBB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5826" y="3254665"/>
            <a:ext cx="2992250" cy="30080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559A087-0343-B579-0330-4453CCF29CF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59" y="290538"/>
            <a:ext cx="2609352" cy="719989"/>
          </a:xfrm>
          <a:prstGeom prst="rect">
            <a:avLst/>
          </a:prstGeom>
        </p:spPr>
      </p:pic>
      <p:pic>
        <p:nvPicPr>
          <p:cNvPr id="14" name="Imagen 1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80262F79-4443-71C9-7E09-23ADA11A4EB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107908"/>
            <a:ext cx="1497724" cy="15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929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ABAF51E-29E9-4FA0-B7B7-00E7D8D93E6A}"/>
              </a:ext>
            </a:extLst>
          </p:cNvPr>
          <p:cNvSpPr/>
          <p:nvPr/>
        </p:nvSpPr>
        <p:spPr>
          <a:xfrm>
            <a:off x="1801287" y="540453"/>
            <a:ext cx="5418150" cy="675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all" spc="75" baseline="0" dirty="0">
                <a:solidFill>
                  <a:srgbClr val="D60D8C"/>
                </a:solidFill>
                <a:uFillTx/>
                <a:latin typeface="+mj-lt"/>
              </a:rPr>
              <a:t>Study Procedures </a:t>
            </a:r>
            <a:endParaRPr lang="es-ES" sz="3600" b="1" i="0" u="none" strike="noStrike" kern="1200" cap="all" spc="75" baseline="0" dirty="0">
              <a:solidFill>
                <a:srgbClr val="D60D8C"/>
              </a:solidFill>
              <a:uFillTx/>
              <a:latin typeface="+mj-lt"/>
            </a:endParaRPr>
          </a:p>
        </p:txBody>
      </p:sp>
      <p:grpSp>
        <p:nvGrpSpPr>
          <p:cNvPr id="9" name="Diagrama 4">
            <a:extLst>
              <a:ext uri="{FF2B5EF4-FFF2-40B4-BE49-F238E27FC236}">
                <a16:creationId xmlns:a16="http://schemas.microsoft.com/office/drawing/2014/main" id="{598002DF-7715-4E31-9ACA-0A2543396B98}"/>
              </a:ext>
            </a:extLst>
          </p:cNvPr>
          <p:cNvGrpSpPr/>
          <p:nvPr/>
        </p:nvGrpSpPr>
        <p:grpSpPr>
          <a:xfrm>
            <a:off x="7058532" y="73640"/>
            <a:ext cx="1842709" cy="1514553"/>
            <a:chOff x="151113" y="1742864"/>
            <a:chExt cx="3762344" cy="3988082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FC3FDBA-3C5E-4F18-9465-A8FD4BD56F02}"/>
                </a:ext>
              </a:extLst>
            </p:cNvPr>
            <p:cNvSpPr/>
            <p:nvPr/>
          </p:nvSpPr>
          <p:spPr>
            <a:xfrm>
              <a:off x="151113" y="1742864"/>
              <a:ext cx="3475561" cy="2594436"/>
            </a:xfrm>
            <a:custGeom>
              <a:avLst>
                <a:gd name="f9" fmla="val 800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800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EC90AFF-104C-43DA-83A5-0231577294B2}"/>
                </a:ext>
              </a:extLst>
            </p:cNvPr>
            <p:cNvSpPr/>
            <p:nvPr/>
          </p:nvSpPr>
          <p:spPr>
            <a:xfrm>
              <a:off x="151113" y="4337300"/>
              <a:ext cx="3475561" cy="1115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5562"/>
                <a:gd name="f7" fmla="val 1115606"/>
                <a:gd name="f8" fmla="+- 0 0 -90"/>
                <a:gd name="f9" fmla="*/ f3 1 3475562"/>
                <a:gd name="f10" fmla="*/ f4 1 11156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75562"/>
                <a:gd name="f19" fmla="*/ f15 1 1115606"/>
                <a:gd name="f20" fmla="*/ 0 f16 1"/>
                <a:gd name="f21" fmla="*/ 0 f15 1"/>
                <a:gd name="f22" fmla="*/ 3475562 f16 1"/>
                <a:gd name="f23" fmla="*/ 1115606 f15 1"/>
                <a:gd name="f24" fmla="+- f17 0 f1"/>
                <a:gd name="f25" fmla="*/ f20 1 3475562"/>
                <a:gd name="f26" fmla="*/ f21 1 1115606"/>
                <a:gd name="f27" fmla="*/ f22 1 3475562"/>
                <a:gd name="f28" fmla="*/ f23 1 11156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75562" h="11156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20B7E"/>
            </a:solid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vert="horz" wrap="square" lIns="140973" tIns="0" rIns="1074968" bIns="0" anchor="ctr" anchorCtr="0" compatLnSpc="1">
              <a:noAutofit/>
            </a:bodyPr>
            <a:lstStyle/>
            <a:p>
              <a:pPr marL="0" marR="0" lvl="0" indent="0" algn="l" defTabSz="16446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Initial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photovoice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F26D859-636D-4043-8C9F-9FDEE5CA43D6}"/>
                </a:ext>
              </a:extLst>
            </p:cNvPr>
            <p:cNvSpPr/>
            <p:nvPr/>
          </p:nvSpPr>
          <p:spPr>
            <a:xfrm>
              <a:off x="2697013" y="4514502"/>
              <a:ext cx="1216444" cy="12164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0CCDB">
                <a:alpha val="90000"/>
              </a:srgbClr>
            </a:solidFill>
            <a:ln w="12701" cap="flat">
              <a:solidFill>
                <a:srgbClr val="F0CCDB">
                  <a:alpha val="90000"/>
                </a:srgbClr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53CDE2C8-D032-489A-B8EF-F2FEB2D8120E}"/>
              </a:ext>
            </a:extLst>
          </p:cNvPr>
          <p:cNvSpPr/>
          <p:nvPr/>
        </p:nvSpPr>
        <p:spPr>
          <a:xfrm>
            <a:off x="1918721" y="12157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initial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photovoice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3" name="Gráfico 7" descr="Cámara">
            <a:extLst>
              <a:ext uri="{FF2B5EF4-FFF2-40B4-BE49-F238E27FC236}">
                <a16:creationId xmlns:a16="http://schemas.microsoft.com/office/drawing/2014/main" id="{9E8DE749-0769-446A-8CC0-7ED086C03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0440" y="190499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áfico 13" descr="Cabeza con engranajes">
            <a:extLst>
              <a:ext uri="{FF2B5EF4-FFF2-40B4-BE49-F238E27FC236}">
                <a16:creationId xmlns:a16="http://schemas.microsoft.com/office/drawing/2014/main" id="{C82B2B41-9B9D-423E-9415-3BDE4BA4CC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80293" y="190499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áfico 11" descr="Contrato">
            <a:extLst>
              <a:ext uri="{FF2B5EF4-FFF2-40B4-BE49-F238E27FC236}">
                <a16:creationId xmlns:a16="http://schemas.microsoft.com/office/drawing/2014/main" id="{2B4A0E1D-4F56-4BFE-8ABD-1075FD771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00147" y="190499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áfico 13" descr="Correo electrónico">
            <a:extLst>
              <a:ext uri="{FF2B5EF4-FFF2-40B4-BE49-F238E27FC236}">
                <a16:creationId xmlns:a16="http://schemas.microsoft.com/office/drawing/2014/main" id="{95D8D936-E3E4-4DAE-B860-55909CC7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0000" y="190499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CuadroTexto 14">
            <a:extLst>
              <a:ext uri="{FF2B5EF4-FFF2-40B4-BE49-F238E27FC236}">
                <a16:creationId xmlns:a16="http://schemas.microsoft.com/office/drawing/2014/main" id="{8E7FBB68-4542-4FD3-BA67-D34BBEBB46F6}"/>
              </a:ext>
            </a:extLst>
          </p:cNvPr>
          <p:cNvSpPr txBox="1"/>
          <p:nvPr/>
        </p:nvSpPr>
        <p:spPr>
          <a:xfrm>
            <a:off x="1519744" y="1619666"/>
            <a:ext cx="61261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1)</a:t>
            </a: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6BD33A09-91DC-42A4-ADE7-C9F68877D99A}"/>
              </a:ext>
            </a:extLst>
          </p:cNvPr>
          <p:cNvSpPr txBox="1"/>
          <p:nvPr/>
        </p:nvSpPr>
        <p:spPr>
          <a:xfrm>
            <a:off x="3758872" y="1619666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2)</a:t>
            </a:r>
          </a:p>
        </p:txBody>
      </p:sp>
      <p:sp>
        <p:nvSpPr>
          <p:cNvPr id="19" name="CuadroTexto 16">
            <a:extLst>
              <a:ext uri="{FF2B5EF4-FFF2-40B4-BE49-F238E27FC236}">
                <a16:creationId xmlns:a16="http://schemas.microsoft.com/office/drawing/2014/main" id="{98F58BE5-244F-4796-AE3E-A7807270166E}"/>
              </a:ext>
            </a:extLst>
          </p:cNvPr>
          <p:cNvSpPr txBox="1"/>
          <p:nvPr/>
        </p:nvSpPr>
        <p:spPr>
          <a:xfrm>
            <a:off x="5754880" y="1619666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D60D8C"/>
                </a:solidFill>
                <a:uFillTx/>
                <a:latin typeface="Constantia"/>
              </a:rPr>
              <a:t>3)</a:t>
            </a:r>
          </a:p>
        </p:txBody>
      </p:sp>
      <p:sp>
        <p:nvSpPr>
          <p:cNvPr id="20" name="CuadroTexto 17">
            <a:extLst>
              <a:ext uri="{FF2B5EF4-FFF2-40B4-BE49-F238E27FC236}">
                <a16:creationId xmlns:a16="http://schemas.microsoft.com/office/drawing/2014/main" id="{C0DC8A18-A657-48C6-A2A6-7CC8689CB901}"/>
              </a:ext>
            </a:extLst>
          </p:cNvPr>
          <p:cNvSpPr txBox="1"/>
          <p:nvPr/>
        </p:nvSpPr>
        <p:spPr>
          <a:xfrm>
            <a:off x="7896596" y="1619666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4)</a:t>
            </a:r>
          </a:p>
        </p:txBody>
      </p:sp>
      <p:pic>
        <p:nvPicPr>
          <p:cNvPr id="21" name="Imagen 5">
            <a:extLst>
              <a:ext uri="{FF2B5EF4-FFF2-40B4-BE49-F238E27FC236}">
                <a16:creationId xmlns:a16="http://schemas.microsoft.com/office/drawing/2014/main" id="{1F5463BB-3E8C-46E9-9A8A-6AFBD8081A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7948" y="3282612"/>
            <a:ext cx="3492289" cy="2974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36AE452-6016-0543-D157-615EACD1D9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59" y="290538"/>
            <a:ext cx="2609352" cy="71998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B51E42F-EB27-B8F9-D241-CAD292A4E34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" y="120800"/>
            <a:ext cx="1497724" cy="15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768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ABAF51E-29E9-4FA0-B7B7-00E7D8D93E6A}"/>
              </a:ext>
            </a:extLst>
          </p:cNvPr>
          <p:cNvSpPr/>
          <p:nvPr/>
        </p:nvSpPr>
        <p:spPr>
          <a:xfrm>
            <a:off x="1801287" y="540453"/>
            <a:ext cx="5418150" cy="675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all" spc="75" baseline="0" dirty="0">
                <a:solidFill>
                  <a:srgbClr val="D60D8C"/>
                </a:solidFill>
                <a:uFillTx/>
                <a:latin typeface="+mj-lt"/>
              </a:rPr>
              <a:t>Study Procedures </a:t>
            </a:r>
            <a:endParaRPr lang="es-ES" sz="3600" b="1" i="0" u="none" strike="noStrike" kern="1200" cap="all" spc="75" baseline="0" dirty="0">
              <a:solidFill>
                <a:srgbClr val="D60D8C"/>
              </a:solidFill>
              <a:uFillTx/>
              <a:latin typeface="+mj-lt"/>
            </a:endParaRPr>
          </a:p>
        </p:txBody>
      </p:sp>
      <p:grpSp>
        <p:nvGrpSpPr>
          <p:cNvPr id="9" name="Diagrama 4">
            <a:extLst>
              <a:ext uri="{FF2B5EF4-FFF2-40B4-BE49-F238E27FC236}">
                <a16:creationId xmlns:a16="http://schemas.microsoft.com/office/drawing/2014/main" id="{598002DF-7715-4E31-9ACA-0A2543396B98}"/>
              </a:ext>
            </a:extLst>
          </p:cNvPr>
          <p:cNvGrpSpPr/>
          <p:nvPr/>
        </p:nvGrpSpPr>
        <p:grpSpPr>
          <a:xfrm>
            <a:off x="7058532" y="73640"/>
            <a:ext cx="1842709" cy="1514553"/>
            <a:chOff x="151113" y="1742864"/>
            <a:chExt cx="3762344" cy="3988082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7FC3FDBA-3C5E-4F18-9465-A8FD4BD56F02}"/>
                </a:ext>
              </a:extLst>
            </p:cNvPr>
            <p:cNvSpPr/>
            <p:nvPr/>
          </p:nvSpPr>
          <p:spPr>
            <a:xfrm>
              <a:off x="151113" y="1742864"/>
              <a:ext cx="3475561" cy="2594436"/>
            </a:xfrm>
            <a:custGeom>
              <a:avLst>
                <a:gd name="f9" fmla="val 8000"/>
                <a:gd name="f10" fmla="val 0"/>
              </a:avLst>
              <a:gdLst>
                <a:gd name="f2" fmla="val 10800000"/>
                <a:gd name="f3" fmla="val 5400000"/>
                <a:gd name="f4" fmla="val 16200000"/>
                <a:gd name="f5" fmla="val w"/>
                <a:gd name="f6" fmla="val h"/>
                <a:gd name="f7" fmla="val ss"/>
                <a:gd name="f8" fmla="val 0"/>
                <a:gd name="f9" fmla="val 8000"/>
                <a:gd name="f10" fmla="val 0"/>
                <a:gd name="f11" fmla="abs f5"/>
                <a:gd name="f12" fmla="abs f6"/>
                <a:gd name="f13" fmla="abs f7"/>
                <a:gd name="f14" fmla="val f8"/>
                <a:gd name="f15" fmla="val f9"/>
                <a:gd name="f16" fmla="val f10"/>
                <a:gd name="f17" fmla="?: f11 f5 1"/>
                <a:gd name="f18" fmla="?: f12 f6 1"/>
                <a:gd name="f19" fmla="?: f13 f7 1"/>
                <a:gd name="f20" fmla="*/ f17 1 21600"/>
                <a:gd name="f21" fmla="*/ f18 1 21600"/>
                <a:gd name="f22" fmla="*/ 21600 f17 1"/>
                <a:gd name="f23" fmla="*/ 21600 f18 1"/>
                <a:gd name="f24" fmla="min f21 f20"/>
                <a:gd name="f25" fmla="*/ f22 1 f19"/>
                <a:gd name="f26" fmla="*/ f23 1 f19"/>
                <a:gd name="f27" fmla="val f25"/>
                <a:gd name="f28" fmla="val f26"/>
                <a:gd name="f29" fmla="*/ f14 f24 1"/>
                <a:gd name="f30" fmla="+- f28 0 f14"/>
                <a:gd name="f31" fmla="+- f27 0 f14"/>
                <a:gd name="f32" fmla="*/ f27 f24 1"/>
                <a:gd name="f33" fmla="*/ f28 f24 1"/>
                <a:gd name="f34" fmla="min f31 f30"/>
                <a:gd name="f35" fmla="*/ f34 f15 1"/>
                <a:gd name="f36" fmla="*/ f34 f16 1"/>
                <a:gd name="f37" fmla="*/ f35 1 100000"/>
                <a:gd name="f38" fmla="*/ f36 1 100000"/>
                <a:gd name="f39" fmla="+- f27 0 f37"/>
                <a:gd name="f40" fmla="+- f28 0 f38"/>
                <a:gd name="f41" fmla="+- f37 0 f38"/>
                <a:gd name="f42" fmla="*/ f37 29289 1"/>
                <a:gd name="f43" fmla="*/ f38 29289 1"/>
                <a:gd name="f44" fmla="*/ f37 f24 1"/>
                <a:gd name="f45" fmla="*/ f38 f24 1"/>
                <a:gd name="f46" fmla="*/ f42 1 100000"/>
                <a:gd name="f47" fmla="*/ f43 1 100000"/>
                <a:gd name="f48" fmla="*/ f39 f24 1"/>
                <a:gd name="f49" fmla="*/ f40 f24 1"/>
                <a:gd name="f50" fmla="?: f41 f46 f47"/>
                <a:gd name="f51" fmla="+- f28 0 f47"/>
                <a:gd name="f52" fmla="*/ f46 f24 1"/>
                <a:gd name="f53" fmla="+- f27 0 f50"/>
                <a:gd name="f54" fmla="*/ f50 f24 1"/>
                <a:gd name="f55" fmla="*/ f51 f24 1"/>
                <a:gd name="f56" fmla="*/ f5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2" r="f56" b="f55"/>
              <a:pathLst>
                <a:path>
                  <a:moveTo>
                    <a:pt x="f44" y="f29"/>
                  </a:moveTo>
                  <a:lnTo>
                    <a:pt x="f48" y="f29"/>
                  </a:lnTo>
                  <a:arcTo wR="f44" hR="f44" stAng="f4" swAng="f3"/>
                  <a:lnTo>
                    <a:pt x="f32" y="f49"/>
                  </a:lnTo>
                  <a:arcTo wR="f45" hR="f45" stAng="f8" swAng="f3"/>
                  <a:lnTo>
                    <a:pt x="f45" y="f33"/>
                  </a:lnTo>
                  <a:arcTo wR="f45" hR="f45" stAng="f3" swAng="f3"/>
                  <a:lnTo>
                    <a:pt x="f29" y="f44"/>
                  </a:lnTo>
                  <a:arcTo wR="f44" hR="f44" stAng="f2" swAng="f3"/>
                  <a:close/>
                </a:path>
              </a:pathLst>
            </a:custGeom>
            <a:blipFill>
              <a:blip r:embed="rId6">
                <a:alphaModFix/>
              </a:blip>
              <a:stretch>
                <a:fillRect/>
              </a:stretch>
            </a:blip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EC90AFF-104C-43DA-83A5-0231577294B2}"/>
                </a:ext>
              </a:extLst>
            </p:cNvPr>
            <p:cNvSpPr/>
            <p:nvPr/>
          </p:nvSpPr>
          <p:spPr>
            <a:xfrm>
              <a:off x="151113" y="4337300"/>
              <a:ext cx="3475561" cy="11156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75562"/>
                <a:gd name="f7" fmla="val 1115606"/>
                <a:gd name="f8" fmla="+- 0 0 -90"/>
                <a:gd name="f9" fmla="*/ f3 1 3475562"/>
                <a:gd name="f10" fmla="*/ f4 1 111560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3475562"/>
                <a:gd name="f19" fmla="*/ f15 1 1115606"/>
                <a:gd name="f20" fmla="*/ 0 f16 1"/>
                <a:gd name="f21" fmla="*/ 0 f15 1"/>
                <a:gd name="f22" fmla="*/ 3475562 f16 1"/>
                <a:gd name="f23" fmla="*/ 1115606 f15 1"/>
                <a:gd name="f24" fmla="+- f17 0 f1"/>
                <a:gd name="f25" fmla="*/ f20 1 3475562"/>
                <a:gd name="f26" fmla="*/ f21 1 1115606"/>
                <a:gd name="f27" fmla="*/ f22 1 3475562"/>
                <a:gd name="f28" fmla="*/ f23 1 111560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3475562" h="111560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20B7E"/>
            </a:solidFill>
            <a:ln w="12701" cap="flat">
              <a:solidFill>
                <a:srgbClr val="C20B7E"/>
              </a:solidFill>
              <a:prstDash val="solid"/>
              <a:miter/>
            </a:ln>
          </p:spPr>
          <p:txBody>
            <a:bodyPr vert="horz" wrap="square" lIns="140973" tIns="0" rIns="1074968" bIns="0" anchor="ctr" anchorCtr="0" compatLnSpc="1">
              <a:noAutofit/>
            </a:bodyPr>
            <a:lstStyle/>
            <a:p>
              <a:pPr marL="0" marR="0" lvl="0" indent="0" algn="l" defTabSz="164464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Initial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  <a:r>
                <a:rPr lang="es-ES" sz="800" b="0" i="0" u="none" strike="noStrike" kern="1200" cap="none" spc="0" baseline="0" dirty="0" err="1">
                  <a:solidFill>
                    <a:srgbClr val="FFFFFF"/>
                  </a:solidFill>
                  <a:uFillTx/>
                </a:rPr>
                <a:t>photovoice</a:t>
              </a:r>
              <a:r>
                <a:rPr lang="es-ES" sz="800" b="0" i="0" u="none" strike="noStrike" kern="1200" cap="none" spc="0" baseline="0" dirty="0">
                  <a:solidFill>
                    <a:srgbClr val="FFFFFF"/>
                  </a:solidFill>
                  <a:uFillTx/>
                </a:rPr>
                <a:t> 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F26D859-636D-4043-8C9F-9FDEE5CA43D6}"/>
                </a:ext>
              </a:extLst>
            </p:cNvPr>
            <p:cNvSpPr/>
            <p:nvPr/>
          </p:nvSpPr>
          <p:spPr>
            <a:xfrm>
              <a:off x="2697013" y="4514502"/>
              <a:ext cx="1216444" cy="121644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0CCDB">
                <a:alpha val="90000"/>
              </a:srgbClr>
            </a:solidFill>
            <a:ln w="12701" cap="flat">
              <a:solidFill>
                <a:srgbClr val="F0CCDB">
                  <a:alpha val="90000"/>
                </a:srgbClr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es-E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53CDE2C8-D032-489A-B8EF-F2FEB2D8120E}"/>
              </a:ext>
            </a:extLst>
          </p:cNvPr>
          <p:cNvSpPr/>
          <p:nvPr/>
        </p:nvSpPr>
        <p:spPr>
          <a:xfrm>
            <a:off x="1918721" y="121570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initial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photovoice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pic>
        <p:nvPicPr>
          <p:cNvPr id="13" name="Gráfico 7" descr="Cámara">
            <a:extLst>
              <a:ext uri="{FF2B5EF4-FFF2-40B4-BE49-F238E27FC236}">
                <a16:creationId xmlns:a16="http://schemas.microsoft.com/office/drawing/2014/main" id="{AF1CE38F-FF70-4852-A42F-13D0B2AFC6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7196" y="194091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áfico 13" descr="Cabeza con engranajes">
            <a:extLst>
              <a:ext uri="{FF2B5EF4-FFF2-40B4-BE49-F238E27FC236}">
                <a16:creationId xmlns:a16="http://schemas.microsoft.com/office/drawing/2014/main" id="{19570561-FF66-4E0C-A6AB-C1B9F4A6B4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77049" y="194091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áfico 11" descr="Contrato">
            <a:extLst>
              <a:ext uri="{FF2B5EF4-FFF2-40B4-BE49-F238E27FC236}">
                <a16:creationId xmlns:a16="http://schemas.microsoft.com/office/drawing/2014/main" id="{C8D65B3E-EE2A-46A5-85A6-653C3AA1F0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96903" y="194091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áfico 13" descr="Correo electrónico">
            <a:extLst>
              <a:ext uri="{FF2B5EF4-FFF2-40B4-BE49-F238E27FC236}">
                <a16:creationId xmlns:a16="http://schemas.microsoft.com/office/drawing/2014/main" id="{CC88108A-6633-4AB3-B286-8378E839B4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16756" y="1940916"/>
            <a:ext cx="1377616" cy="13776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CuadroTexto 14">
            <a:extLst>
              <a:ext uri="{FF2B5EF4-FFF2-40B4-BE49-F238E27FC236}">
                <a16:creationId xmlns:a16="http://schemas.microsoft.com/office/drawing/2014/main" id="{52114648-938C-4C95-A151-019E701ACECC}"/>
              </a:ext>
            </a:extLst>
          </p:cNvPr>
          <p:cNvSpPr txBox="1"/>
          <p:nvPr/>
        </p:nvSpPr>
        <p:spPr>
          <a:xfrm>
            <a:off x="1616500" y="1655586"/>
            <a:ext cx="612611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1)</a:t>
            </a:r>
          </a:p>
        </p:txBody>
      </p:sp>
      <p:sp>
        <p:nvSpPr>
          <p:cNvPr id="18" name="CuadroTexto 15">
            <a:extLst>
              <a:ext uri="{FF2B5EF4-FFF2-40B4-BE49-F238E27FC236}">
                <a16:creationId xmlns:a16="http://schemas.microsoft.com/office/drawing/2014/main" id="{46D4DB50-66E6-41BE-8212-9E897CDDDBB2}"/>
              </a:ext>
            </a:extLst>
          </p:cNvPr>
          <p:cNvSpPr txBox="1"/>
          <p:nvPr/>
        </p:nvSpPr>
        <p:spPr>
          <a:xfrm>
            <a:off x="3855628" y="1655586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2)</a:t>
            </a:r>
          </a:p>
        </p:txBody>
      </p:sp>
      <p:sp>
        <p:nvSpPr>
          <p:cNvPr id="19" name="CuadroTexto 16">
            <a:extLst>
              <a:ext uri="{FF2B5EF4-FFF2-40B4-BE49-F238E27FC236}">
                <a16:creationId xmlns:a16="http://schemas.microsoft.com/office/drawing/2014/main" id="{FCD299E3-E5C7-4FAC-BA37-669DBC4FC79F}"/>
              </a:ext>
            </a:extLst>
          </p:cNvPr>
          <p:cNvSpPr txBox="1"/>
          <p:nvPr/>
        </p:nvSpPr>
        <p:spPr>
          <a:xfrm>
            <a:off x="5851636" y="1655586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FCCAE9"/>
                </a:solidFill>
                <a:uFillTx/>
                <a:latin typeface="Constantia"/>
              </a:rPr>
              <a:t>3)</a:t>
            </a:r>
          </a:p>
        </p:txBody>
      </p:sp>
      <p:sp>
        <p:nvSpPr>
          <p:cNvPr id="20" name="CuadroTexto 17">
            <a:extLst>
              <a:ext uri="{FF2B5EF4-FFF2-40B4-BE49-F238E27FC236}">
                <a16:creationId xmlns:a16="http://schemas.microsoft.com/office/drawing/2014/main" id="{6776DBA0-588F-476A-8982-224276103EFB}"/>
              </a:ext>
            </a:extLst>
          </p:cNvPr>
          <p:cNvSpPr txBox="1"/>
          <p:nvPr/>
        </p:nvSpPr>
        <p:spPr>
          <a:xfrm>
            <a:off x="7993352" y="1655586"/>
            <a:ext cx="73899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400" b="0" i="0" u="none" strike="noStrike" kern="1200" cap="none" spc="0" baseline="0">
                <a:solidFill>
                  <a:srgbClr val="D60D8C"/>
                </a:solidFill>
                <a:uFillTx/>
                <a:latin typeface="Constantia"/>
              </a:rPr>
              <a:t>4)</a:t>
            </a:r>
          </a:p>
        </p:txBody>
      </p:sp>
      <p:pic>
        <p:nvPicPr>
          <p:cNvPr id="21" name="Imagen 6">
            <a:extLst>
              <a:ext uri="{FF2B5EF4-FFF2-40B4-BE49-F238E27FC236}">
                <a16:creationId xmlns:a16="http://schemas.microsoft.com/office/drawing/2014/main" id="{53449633-BBDC-4FDA-832A-D0CA66EBD6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3582319"/>
            <a:ext cx="5534799" cy="13146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612A65D-63E4-1639-00D0-987D9F9FFA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59" y="290538"/>
            <a:ext cx="2609352" cy="71998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9D48CC8-E80A-B541-651C-47FE1705E1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" y="120800"/>
            <a:ext cx="1497724" cy="15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862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0" y="107908"/>
            <a:ext cx="1497724" cy="15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0" y="4835495"/>
            <a:ext cx="921774" cy="1849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29" y="4776952"/>
            <a:ext cx="1050521" cy="2081048"/>
          </a:xfrm>
          <a:prstGeom prst="rect">
            <a:avLst/>
          </a:prstGeom>
        </p:spPr>
      </p:pic>
      <p:pic>
        <p:nvPicPr>
          <p:cNvPr id="7" name="Picture 4" descr="Vista previa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49" y="6414005"/>
            <a:ext cx="50006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A245528-BE37-4861-A64B-E7614D4668C4}"/>
              </a:ext>
            </a:extLst>
          </p:cNvPr>
          <p:cNvSpPr txBox="1"/>
          <p:nvPr/>
        </p:nvSpPr>
        <p:spPr>
          <a:xfrm>
            <a:off x="972379" y="1215647"/>
            <a:ext cx="1024724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Your decision to participate in this study is strictly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Constantia"/>
              </a:rPr>
              <a:t>voluntary</a:t>
            </a:r>
            <a:endParaRPr lang="es-ES" sz="2400" b="0" i="0" u="none" strike="noStrike" kern="1200" cap="none" spc="0" baseline="0" dirty="0">
              <a:solidFill>
                <a:srgbClr val="000000"/>
              </a:solidFill>
              <a:uFillTx/>
              <a:latin typeface="Constantia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E5236A4-1C95-4250-B760-460117FD9CDD}"/>
              </a:ext>
            </a:extLst>
          </p:cNvPr>
          <p:cNvSpPr/>
          <p:nvPr/>
        </p:nvSpPr>
        <p:spPr>
          <a:xfrm>
            <a:off x="3123711" y="1966594"/>
            <a:ext cx="5944578" cy="7586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rgbClr val="D60D8C"/>
                </a:solidFill>
                <a:uFillTx/>
                <a:latin typeface="Constantia"/>
                <a:ea typeface="Times New Roman" pitchFamily="18"/>
              </a:rPr>
              <a:t>Put your creativity to play!</a:t>
            </a:r>
            <a:endParaRPr lang="es-ES" sz="4000" b="0" i="0" u="none" strike="noStrike" kern="1200" cap="none" spc="0" baseline="0" dirty="0">
              <a:solidFill>
                <a:srgbClr val="D60D8C"/>
              </a:solidFill>
              <a:uFillTx/>
              <a:latin typeface="Constantia"/>
              <a:ea typeface="Times New Roman" pitchFamily="18"/>
            </a:endParaRPr>
          </a:p>
        </p:txBody>
      </p:sp>
      <p:pic>
        <p:nvPicPr>
          <p:cNvPr id="17" name="Picture 2" descr="Inspire your creative kids | Parents | National Geographic Kids">
            <a:extLst>
              <a:ext uri="{FF2B5EF4-FFF2-40B4-BE49-F238E27FC236}">
                <a16:creationId xmlns:a16="http://schemas.microsoft.com/office/drawing/2014/main" id="{79E6D95E-3E85-4E4A-8B54-646111B72F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90556" y="3306871"/>
            <a:ext cx="3266328" cy="2078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6" descr="10 Unique Ways to Foster Creativity in Children at an Early Age">
            <a:extLst>
              <a:ext uri="{FF2B5EF4-FFF2-40B4-BE49-F238E27FC236}">
                <a16:creationId xmlns:a16="http://schemas.microsoft.com/office/drawing/2014/main" id="{EB96AAAF-64C5-4CA5-8A19-6BFF759ED6F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04088" y="3028006"/>
            <a:ext cx="3266328" cy="2178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4" descr="Imaginative Play: Boost your child's imagination with these creative ideas  - Little Change Creators">
            <a:extLst>
              <a:ext uri="{FF2B5EF4-FFF2-40B4-BE49-F238E27FC236}">
                <a16:creationId xmlns:a16="http://schemas.microsoft.com/office/drawing/2014/main" id="{91B4A512-3380-48CC-839D-849A2D70E7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62840" y="4004649"/>
            <a:ext cx="3266328" cy="2176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3777CC-A9D2-17DC-22CB-226CAFD51D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59" y="290538"/>
            <a:ext cx="2609352" cy="7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33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DC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D60D8C"/>
      </a:accent1>
      <a:accent2>
        <a:srgbClr val="565656"/>
      </a:accent2>
      <a:accent3>
        <a:srgbClr val="CDCDCD"/>
      </a:accent3>
      <a:accent4>
        <a:srgbClr val="F9A1DA"/>
      </a:accent4>
      <a:accent5>
        <a:srgbClr val="7F456A"/>
      </a:accent5>
      <a:accent6>
        <a:srgbClr val="000000"/>
      </a:accent6>
      <a:hlink>
        <a:srgbClr val="D60D8C"/>
      </a:hlink>
      <a:folHlink>
        <a:srgbClr val="F9A1DA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1acd56-f718-4aae-803a-316cac0e87c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1A1D2404C4724EB74F0A4E04EB441B" ma:contentTypeVersion="11" ma:contentTypeDescription="Crear nuevo documento." ma:contentTypeScope="" ma:versionID="6fd7db7c6ca99d3bd4f237fa1eae8591">
  <xsd:schema xmlns:xsd="http://www.w3.org/2001/XMLSchema" xmlns:xs="http://www.w3.org/2001/XMLSchema" xmlns:p="http://schemas.microsoft.com/office/2006/metadata/properties" xmlns:ns2="111acd56-f718-4aae-803a-316cac0e87c3" targetNamespace="http://schemas.microsoft.com/office/2006/metadata/properties" ma:root="true" ma:fieldsID="0b620c5b3259171073cd85b716723818" ns2:_="">
    <xsd:import namespace="111acd56-f718-4aae-803a-316cac0e87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acd56-f718-4aae-803a-316cac0e8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D77B6-34D6-409C-9A91-9028EE473A8B}">
  <ds:schemaRefs>
    <ds:schemaRef ds:uri="http://schemas.microsoft.com/office/2006/metadata/properties"/>
    <ds:schemaRef ds:uri="http://purl.org/dc/elements/1.1/"/>
    <ds:schemaRef ds:uri="d32c9185-f732-4b2a-9517-4449eed97d19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f8d079f-bce9-48ad-88e7-ad9065c860f0"/>
    <ds:schemaRef ds:uri="http://www.w3.org/XML/1998/namespace"/>
    <ds:schemaRef ds:uri="111acd56-f718-4aae-803a-316cac0e87c3"/>
  </ds:schemaRefs>
</ds:datastoreItem>
</file>

<file path=customXml/itemProps2.xml><?xml version="1.0" encoding="utf-8"?>
<ds:datastoreItem xmlns:ds="http://schemas.openxmlformats.org/officeDocument/2006/customXml" ds:itemID="{9B0D139E-58A9-498B-BC3F-BC5C20153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acd56-f718-4aae-803a-316cac0e8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809A21-F864-4ADC-BA4A-4B7E093E6B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458</Words>
  <Application>Microsoft Office PowerPoint</Application>
  <PresentationFormat>Panorámica</PresentationFormat>
  <Paragraphs>66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</dc:creator>
  <cp:lastModifiedBy>María Jesús Movilla Fernández</cp:lastModifiedBy>
  <cp:revision>18</cp:revision>
  <dcterms:created xsi:type="dcterms:W3CDTF">2024-05-20T16:09:08Z</dcterms:created>
  <dcterms:modified xsi:type="dcterms:W3CDTF">2024-07-16T10:09:09Z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0x010100841A1D2404C4724EB74F0A4E04EB441B</vt:lpwstr>
  </property>
  <property fmtid="{D5CDD505-2E9C-101B-9397-08002B2CF9AE}" pid="3" name="MediaServiceImageTags">
    <vt:lpwstr/>
  </property>
</Properties>
</file>